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סגנון בהיר 3 - הדגשה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סגנון בהיר 2 - הדגשה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0" d="100"/>
          <a:sy n="80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2FAF4-25D1-4504-9106-CA7519058F29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8F71415-0195-4298-A7F6-7863AB467C90}">
      <dgm:prSet phldrT="[טקסט]"/>
      <dgm:spPr/>
      <dgm:t>
        <a:bodyPr/>
        <a:lstStyle/>
        <a:p>
          <a:pPr rtl="1"/>
          <a:r>
            <a:rPr lang="he-IL" dirty="0"/>
            <a:t>נקודת חיפוש</a:t>
          </a:r>
        </a:p>
      </dgm:t>
    </dgm:pt>
    <dgm:pt modelId="{0B4CEACE-BE8F-4C96-9B9E-9B635E20A7A3}" type="parTrans" cxnId="{E3B65C91-1676-465E-B063-98D822BFFDE7}">
      <dgm:prSet/>
      <dgm:spPr/>
      <dgm:t>
        <a:bodyPr/>
        <a:lstStyle/>
        <a:p>
          <a:pPr rtl="1"/>
          <a:endParaRPr lang="he-IL"/>
        </a:p>
      </dgm:t>
    </dgm:pt>
    <dgm:pt modelId="{39CC6B03-472F-40B7-8E05-7BC0369434BE}" type="sibTrans" cxnId="{E3B65C91-1676-465E-B063-98D822BFFDE7}">
      <dgm:prSet/>
      <dgm:spPr/>
      <dgm:t>
        <a:bodyPr/>
        <a:lstStyle/>
        <a:p>
          <a:pPr rtl="1"/>
          <a:endParaRPr lang="he-IL"/>
        </a:p>
      </dgm:t>
    </dgm:pt>
    <dgm:pt modelId="{95BFA35E-BBD1-427E-9233-A86354E0E55A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עמדת הטענה</a:t>
          </a:r>
        </a:p>
      </dgm:t>
    </dgm:pt>
    <dgm:pt modelId="{3D2F1BD7-7ED4-4BFD-B1B2-1D28F5B286BD}" type="parTrans" cxnId="{61B82DA0-E1CF-4EE3-9009-D7E83CE069E8}">
      <dgm:prSet/>
      <dgm:spPr/>
      <dgm:t>
        <a:bodyPr/>
        <a:lstStyle/>
        <a:p>
          <a:pPr rtl="1"/>
          <a:endParaRPr lang="he-IL"/>
        </a:p>
      </dgm:t>
    </dgm:pt>
    <dgm:pt modelId="{B2041BF4-AF89-4106-A0D7-26B46BB167DD}" type="sibTrans" cxnId="{61B82DA0-E1CF-4EE3-9009-D7E83CE069E8}">
      <dgm:prSet/>
      <dgm:spPr>
        <a:solidFill>
          <a:srgbClr val="00B0F0"/>
        </a:solidFill>
      </dgm:spPr>
      <dgm:t>
        <a:bodyPr/>
        <a:lstStyle/>
        <a:p>
          <a:pPr rtl="1"/>
          <a:endParaRPr lang="he-IL"/>
        </a:p>
      </dgm:t>
    </dgm:pt>
    <dgm:pt modelId="{79C20368-D0C7-4042-8BAF-06829FF0EE0B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עמדת הטענה</a:t>
          </a:r>
        </a:p>
      </dgm:t>
    </dgm:pt>
    <dgm:pt modelId="{5E131B7B-2257-4992-B657-5AE0C0152274}" type="parTrans" cxnId="{064022BA-87B0-468C-AD17-C3A75604AA30}">
      <dgm:prSet/>
      <dgm:spPr/>
      <dgm:t>
        <a:bodyPr/>
        <a:lstStyle/>
        <a:p>
          <a:pPr rtl="1"/>
          <a:endParaRPr lang="he-IL"/>
        </a:p>
      </dgm:t>
    </dgm:pt>
    <dgm:pt modelId="{2355B2A0-6E79-4858-999A-A214A6D7A4DE}" type="sibTrans" cxnId="{064022BA-87B0-468C-AD17-C3A75604AA30}">
      <dgm:prSet/>
      <dgm:spPr>
        <a:solidFill>
          <a:srgbClr val="00B0F0"/>
        </a:solidFill>
      </dgm:spPr>
      <dgm:t>
        <a:bodyPr/>
        <a:lstStyle/>
        <a:p>
          <a:pPr rtl="1"/>
          <a:endParaRPr lang="he-IL"/>
        </a:p>
      </dgm:t>
    </dgm:pt>
    <dgm:pt modelId="{6816DC7B-87F1-47FF-B689-20816098EB8B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עמדת הטענה</a:t>
          </a:r>
        </a:p>
      </dgm:t>
    </dgm:pt>
    <dgm:pt modelId="{45DDFB7C-B548-4BEA-9A08-D78EC17D5DBD}" type="parTrans" cxnId="{3E015893-5D45-4420-B09A-4E8A4FF661EE}">
      <dgm:prSet/>
      <dgm:spPr/>
      <dgm:t>
        <a:bodyPr/>
        <a:lstStyle/>
        <a:p>
          <a:pPr rtl="1"/>
          <a:endParaRPr lang="he-IL"/>
        </a:p>
      </dgm:t>
    </dgm:pt>
    <dgm:pt modelId="{1C8109A1-23A0-429F-8061-CC47EFDEEBDB}" type="sibTrans" cxnId="{3E015893-5D45-4420-B09A-4E8A4FF661EE}">
      <dgm:prSet/>
      <dgm:spPr>
        <a:solidFill>
          <a:srgbClr val="00B0F0"/>
        </a:solidFill>
      </dgm:spPr>
      <dgm:t>
        <a:bodyPr/>
        <a:lstStyle/>
        <a:p>
          <a:pPr rtl="1"/>
          <a:endParaRPr lang="he-IL"/>
        </a:p>
      </dgm:t>
    </dgm:pt>
    <dgm:pt modelId="{DCC1485D-E048-4538-9A0E-975CAA30C509}">
      <dgm:prSet phldrT="[טקסט]"/>
      <dgm:spPr>
        <a:solidFill>
          <a:srgbClr val="FF0000"/>
        </a:solidFill>
      </dgm:spPr>
      <dgm:t>
        <a:bodyPr/>
        <a:lstStyle/>
        <a:p>
          <a:pPr rtl="1"/>
          <a:r>
            <a:rPr lang="he-IL" dirty="0"/>
            <a:t>עמדת הטענה</a:t>
          </a:r>
        </a:p>
      </dgm:t>
    </dgm:pt>
    <dgm:pt modelId="{66E3F8D3-1703-42C6-861B-0DC3DFBA501C}" type="parTrans" cxnId="{FAE1C03A-DF1F-4D96-9069-512321F4C7B6}">
      <dgm:prSet/>
      <dgm:spPr/>
      <dgm:t>
        <a:bodyPr/>
        <a:lstStyle/>
        <a:p>
          <a:pPr rtl="1"/>
          <a:endParaRPr lang="he-IL"/>
        </a:p>
      </dgm:t>
    </dgm:pt>
    <dgm:pt modelId="{AF24D50C-50D9-4719-BEBD-20D70E146211}" type="sibTrans" cxnId="{FAE1C03A-DF1F-4D96-9069-512321F4C7B6}">
      <dgm:prSet/>
      <dgm:spPr>
        <a:solidFill>
          <a:srgbClr val="00B0F0"/>
        </a:solidFill>
      </dgm:spPr>
      <dgm:t>
        <a:bodyPr/>
        <a:lstStyle/>
        <a:p>
          <a:pPr rtl="1"/>
          <a:endParaRPr lang="he-IL"/>
        </a:p>
      </dgm:t>
    </dgm:pt>
    <dgm:pt modelId="{3BF27094-E966-4AAD-981D-A5ED28D36F7C}" type="pres">
      <dgm:prSet presAssocID="{7E22FAF4-25D1-4504-9106-CA7519058F2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D5C07AF-6ACD-4EB5-83AF-4BF2F34ADE89}" type="pres">
      <dgm:prSet presAssocID="{38F71415-0195-4298-A7F6-7863AB467C90}" presName="centerShape" presStyleLbl="node0" presStyleIdx="0" presStyleCnt="1"/>
      <dgm:spPr/>
    </dgm:pt>
    <dgm:pt modelId="{055645BD-06BB-43BC-A428-9B7B1B225417}" type="pres">
      <dgm:prSet presAssocID="{95BFA35E-BBD1-427E-9233-A86354E0E55A}" presName="node" presStyleLbl="node1" presStyleIdx="0" presStyleCnt="4">
        <dgm:presLayoutVars>
          <dgm:bulletEnabled val="1"/>
        </dgm:presLayoutVars>
      </dgm:prSet>
      <dgm:spPr/>
    </dgm:pt>
    <dgm:pt modelId="{C73DCD31-8740-49CF-8992-C8CFC4A8DAF8}" type="pres">
      <dgm:prSet presAssocID="{95BFA35E-BBD1-427E-9233-A86354E0E55A}" presName="dummy" presStyleCnt="0"/>
      <dgm:spPr/>
    </dgm:pt>
    <dgm:pt modelId="{D40BB080-EDB3-4A17-8E8D-0995A2BCF2E1}" type="pres">
      <dgm:prSet presAssocID="{B2041BF4-AF89-4106-A0D7-26B46BB167DD}" presName="sibTrans" presStyleLbl="sibTrans2D1" presStyleIdx="0" presStyleCnt="4" custLinFactNeighborY="1075"/>
      <dgm:spPr/>
    </dgm:pt>
    <dgm:pt modelId="{C315408D-A42B-4659-91C6-E1F65A8495B2}" type="pres">
      <dgm:prSet presAssocID="{79C20368-D0C7-4042-8BAF-06829FF0EE0B}" presName="node" presStyleLbl="node1" presStyleIdx="1" presStyleCnt="4">
        <dgm:presLayoutVars>
          <dgm:bulletEnabled val="1"/>
        </dgm:presLayoutVars>
      </dgm:prSet>
      <dgm:spPr/>
    </dgm:pt>
    <dgm:pt modelId="{199458B0-3423-44A2-86D9-1464709F36B7}" type="pres">
      <dgm:prSet presAssocID="{79C20368-D0C7-4042-8BAF-06829FF0EE0B}" presName="dummy" presStyleCnt="0"/>
      <dgm:spPr/>
    </dgm:pt>
    <dgm:pt modelId="{827705F2-7CE9-4CDE-80C9-419DB616A1B7}" type="pres">
      <dgm:prSet presAssocID="{2355B2A0-6E79-4858-999A-A214A6D7A4DE}" presName="sibTrans" presStyleLbl="sibTrans2D1" presStyleIdx="1" presStyleCnt="4"/>
      <dgm:spPr/>
    </dgm:pt>
    <dgm:pt modelId="{E3BC4F5C-148E-47EF-8359-C418F2AA0686}" type="pres">
      <dgm:prSet presAssocID="{6816DC7B-87F1-47FF-B689-20816098EB8B}" presName="node" presStyleLbl="node1" presStyleIdx="2" presStyleCnt="4">
        <dgm:presLayoutVars>
          <dgm:bulletEnabled val="1"/>
        </dgm:presLayoutVars>
      </dgm:prSet>
      <dgm:spPr/>
    </dgm:pt>
    <dgm:pt modelId="{913E3BBA-267A-4DF8-8B9B-E874C33BFC81}" type="pres">
      <dgm:prSet presAssocID="{6816DC7B-87F1-47FF-B689-20816098EB8B}" presName="dummy" presStyleCnt="0"/>
      <dgm:spPr/>
    </dgm:pt>
    <dgm:pt modelId="{608A83EF-165C-4B1B-9543-E782C4B597B7}" type="pres">
      <dgm:prSet presAssocID="{1C8109A1-23A0-429F-8061-CC47EFDEEBDB}" presName="sibTrans" presStyleLbl="sibTrans2D1" presStyleIdx="2" presStyleCnt="4"/>
      <dgm:spPr/>
    </dgm:pt>
    <dgm:pt modelId="{54E01F5F-EC04-4B06-9D4C-B8BF79AB56C2}" type="pres">
      <dgm:prSet presAssocID="{DCC1485D-E048-4538-9A0E-975CAA30C509}" presName="node" presStyleLbl="node1" presStyleIdx="3" presStyleCnt="4">
        <dgm:presLayoutVars>
          <dgm:bulletEnabled val="1"/>
        </dgm:presLayoutVars>
      </dgm:prSet>
      <dgm:spPr/>
    </dgm:pt>
    <dgm:pt modelId="{4D4BADFB-E3C0-4C3D-AC21-1D34D078A477}" type="pres">
      <dgm:prSet presAssocID="{DCC1485D-E048-4538-9A0E-975CAA30C509}" presName="dummy" presStyleCnt="0"/>
      <dgm:spPr/>
    </dgm:pt>
    <dgm:pt modelId="{7775A29A-A65D-4B5D-A47C-ADA13052E14B}" type="pres">
      <dgm:prSet presAssocID="{AF24D50C-50D9-4719-BEBD-20D70E146211}" presName="sibTrans" presStyleLbl="sibTrans2D1" presStyleIdx="3" presStyleCnt="4"/>
      <dgm:spPr/>
    </dgm:pt>
  </dgm:ptLst>
  <dgm:cxnLst>
    <dgm:cxn modelId="{1F748502-2032-4754-B8CF-B7096B951590}" type="presOf" srcId="{AF24D50C-50D9-4719-BEBD-20D70E146211}" destId="{7775A29A-A65D-4B5D-A47C-ADA13052E14B}" srcOrd="0" destOrd="0" presId="urn:microsoft.com/office/officeart/2005/8/layout/radial6"/>
    <dgm:cxn modelId="{C1B23C18-A489-4D9C-B549-94DCD8827D4F}" type="presOf" srcId="{7E22FAF4-25D1-4504-9106-CA7519058F29}" destId="{3BF27094-E966-4AAD-981D-A5ED28D36F7C}" srcOrd="0" destOrd="0" presId="urn:microsoft.com/office/officeart/2005/8/layout/radial6"/>
    <dgm:cxn modelId="{FAE1C03A-DF1F-4D96-9069-512321F4C7B6}" srcId="{38F71415-0195-4298-A7F6-7863AB467C90}" destId="{DCC1485D-E048-4538-9A0E-975CAA30C509}" srcOrd="3" destOrd="0" parTransId="{66E3F8D3-1703-42C6-861B-0DC3DFBA501C}" sibTransId="{AF24D50C-50D9-4719-BEBD-20D70E146211}"/>
    <dgm:cxn modelId="{B655CE42-9CA8-4D39-A35C-F775539E0EA9}" type="presOf" srcId="{DCC1485D-E048-4538-9A0E-975CAA30C509}" destId="{54E01F5F-EC04-4B06-9D4C-B8BF79AB56C2}" srcOrd="0" destOrd="0" presId="urn:microsoft.com/office/officeart/2005/8/layout/radial6"/>
    <dgm:cxn modelId="{9AB70377-6495-4799-B117-CF8599AC0DAE}" type="presOf" srcId="{1C8109A1-23A0-429F-8061-CC47EFDEEBDB}" destId="{608A83EF-165C-4B1B-9543-E782C4B597B7}" srcOrd="0" destOrd="0" presId="urn:microsoft.com/office/officeart/2005/8/layout/radial6"/>
    <dgm:cxn modelId="{BA68FC7D-1F1F-4A9E-8506-3C5231694E36}" type="presOf" srcId="{B2041BF4-AF89-4106-A0D7-26B46BB167DD}" destId="{D40BB080-EDB3-4A17-8E8D-0995A2BCF2E1}" srcOrd="0" destOrd="0" presId="urn:microsoft.com/office/officeart/2005/8/layout/radial6"/>
    <dgm:cxn modelId="{7A2BD082-1992-4FC2-93DD-B5D553E74C25}" type="presOf" srcId="{38F71415-0195-4298-A7F6-7863AB467C90}" destId="{BD5C07AF-6ACD-4EB5-83AF-4BF2F34ADE89}" srcOrd="0" destOrd="0" presId="urn:microsoft.com/office/officeart/2005/8/layout/radial6"/>
    <dgm:cxn modelId="{4112B987-121E-4257-B255-634509B95E61}" type="presOf" srcId="{2355B2A0-6E79-4858-999A-A214A6D7A4DE}" destId="{827705F2-7CE9-4CDE-80C9-419DB616A1B7}" srcOrd="0" destOrd="0" presId="urn:microsoft.com/office/officeart/2005/8/layout/radial6"/>
    <dgm:cxn modelId="{E3B65C91-1676-465E-B063-98D822BFFDE7}" srcId="{7E22FAF4-25D1-4504-9106-CA7519058F29}" destId="{38F71415-0195-4298-A7F6-7863AB467C90}" srcOrd="0" destOrd="0" parTransId="{0B4CEACE-BE8F-4C96-9B9E-9B635E20A7A3}" sibTransId="{39CC6B03-472F-40B7-8E05-7BC0369434BE}"/>
    <dgm:cxn modelId="{3E015893-5D45-4420-B09A-4E8A4FF661EE}" srcId="{38F71415-0195-4298-A7F6-7863AB467C90}" destId="{6816DC7B-87F1-47FF-B689-20816098EB8B}" srcOrd="2" destOrd="0" parTransId="{45DDFB7C-B548-4BEA-9A08-D78EC17D5DBD}" sibTransId="{1C8109A1-23A0-429F-8061-CC47EFDEEBDB}"/>
    <dgm:cxn modelId="{61B82DA0-E1CF-4EE3-9009-D7E83CE069E8}" srcId="{38F71415-0195-4298-A7F6-7863AB467C90}" destId="{95BFA35E-BBD1-427E-9233-A86354E0E55A}" srcOrd="0" destOrd="0" parTransId="{3D2F1BD7-7ED4-4BFD-B1B2-1D28F5B286BD}" sibTransId="{B2041BF4-AF89-4106-A0D7-26B46BB167DD}"/>
    <dgm:cxn modelId="{557F88A4-6DB9-45EA-ADF2-A4D61987C91C}" type="presOf" srcId="{79C20368-D0C7-4042-8BAF-06829FF0EE0B}" destId="{C315408D-A42B-4659-91C6-E1F65A8495B2}" srcOrd="0" destOrd="0" presId="urn:microsoft.com/office/officeart/2005/8/layout/radial6"/>
    <dgm:cxn modelId="{064022BA-87B0-468C-AD17-C3A75604AA30}" srcId="{38F71415-0195-4298-A7F6-7863AB467C90}" destId="{79C20368-D0C7-4042-8BAF-06829FF0EE0B}" srcOrd="1" destOrd="0" parTransId="{5E131B7B-2257-4992-B657-5AE0C0152274}" sibTransId="{2355B2A0-6E79-4858-999A-A214A6D7A4DE}"/>
    <dgm:cxn modelId="{1117A0F1-114D-4283-9F61-615C6DC9CF47}" type="presOf" srcId="{95BFA35E-BBD1-427E-9233-A86354E0E55A}" destId="{055645BD-06BB-43BC-A428-9B7B1B225417}" srcOrd="0" destOrd="0" presId="urn:microsoft.com/office/officeart/2005/8/layout/radial6"/>
    <dgm:cxn modelId="{33946DFB-E005-4F48-BD87-FBA5802ECDEC}" type="presOf" srcId="{6816DC7B-87F1-47FF-B689-20816098EB8B}" destId="{E3BC4F5C-148E-47EF-8359-C418F2AA0686}" srcOrd="0" destOrd="0" presId="urn:microsoft.com/office/officeart/2005/8/layout/radial6"/>
    <dgm:cxn modelId="{B05AD586-F5BB-47A4-88B8-91CE88B18CD3}" type="presParOf" srcId="{3BF27094-E966-4AAD-981D-A5ED28D36F7C}" destId="{BD5C07AF-6ACD-4EB5-83AF-4BF2F34ADE89}" srcOrd="0" destOrd="0" presId="urn:microsoft.com/office/officeart/2005/8/layout/radial6"/>
    <dgm:cxn modelId="{2F26B763-2E15-4D9E-8CDB-53E98E799AFF}" type="presParOf" srcId="{3BF27094-E966-4AAD-981D-A5ED28D36F7C}" destId="{055645BD-06BB-43BC-A428-9B7B1B225417}" srcOrd="1" destOrd="0" presId="urn:microsoft.com/office/officeart/2005/8/layout/radial6"/>
    <dgm:cxn modelId="{F3655B35-9F66-4675-8261-8DAAF340F1AE}" type="presParOf" srcId="{3BF27094-E966-4AAD-981D-A5ED28D36F7C}" destId="{C73DCD31-8740-49CF-8992-C8CFC4A8DAF8}" srcOrd="2" destOrd="0" presId="urn:microsoft.com/office/officeart/2005/8/layout/radial6"/>
    <dgm:cxn modelId="{989641D1-3440-4C72-B8E1-1F69A03767B9}" type="presParOf" srcId="{3BF27094-E966-4AAD-981D-A5ED28D36F7C}" destId="{D40BB080-EDB3-4A17-8E8D-0995A2BCF2E1}" srcOrd="3" destOrd="0" presId="urn:microsoft.com/office/officeart/2005/8/layout/radial6"/>
    <dgm:cxn modelId="{7A91E0F8-D36D-426C-9D40-8B28940CB211}" type="presParOf" srcId="{3BF27094-E966-4AAD-981D-A5ED28D36F7C}" destId="{C315408D-A42B-4659-91C6-E1F65A8495B2}" srcOrd="4" destOrd="0" presId="urn:microsoft.com/office/officeart/2005/8/layout/radial6"/>
    <dgm:cxn modelId="{86C46367-27DE-47E2-BFA8-6B1EDA2E0C09}" type="presParOf" srcId="{3BF27094-E966-4AAD-981D-A5ED28D36F7C}" destId="{199458B0-3423-44A2-86D9-1464709F36B7}" srcOrd="5" destOrd="0" presId="urn:microsoft.com/office/officeart/2005/8/layout/radial6"/>
    <dgm:cxn modelId="{61819246-5975-48E6-AB5A-E45605A7A4E8}" type="presParOf" srcId="{3BF27094-E966-4AAD-981D-A5ED28D36F7C}" destId="{827705F2-7CE9-4CDE-80C9-419DB616A1B7}" srcOrd="6" destOrd="0" presId="urn:microsoft.com/office/officeart/2005/8/layout/radial6"/>
    <dgm:cxn modelId="{3A24DA62-52E0-4C25-A034-738E3FD3CB54}" type="presParOf" srcId="{3BF27094-E966-4AAD-981D-A5ED28D36F7C}" destId="{E3BC4F5C-148E-47EF-8359-C418F2AA0686}" srcOrd="7" destOrd="0" presId="urn:microsoft.com/office/officeart/2005/8/layout/radial6"/>
    <dgm:cxn modelId="{11F85644-5E38-44B4-87CA-879BA8E770E5}" type="presParOf" srcId="{3BF27094-E966-4AAD-981D-A5ED28D36F7C}" destId="{913E3BBA-267A-4DF8-8B9B-E874C33BFC81}" srcOrd="8" destOrd="0" presId="urn:microsoft.com/office/officeart/2005/8/layout/radial6"/>
    <dgm:cxn modelId="{E8F5D7D2-4E05-48F6-A873-ABDDBF1F0725}" type="presParOf" srcId="{3BF27094-E966-4AAD-981D-A5ED28D36F7C}" destId="{608A83EF-165C-4B1B-9543-E782C4B597B7}" srcOrd="9" destOrd="0" presId="urn:microsoft.com/office/officeart/2005/8/layout/radial6"/>
    <dgm:cxn modelId="{B28DB433-DCE7-44E0-9BE8-97050C83ECA5}" type="presParOf" srcId="{3BF27094-E966-4AAD-981D-A5ED28D36F7C}" destId="{54E01F5F-EC04-4B06-9D4C-B8BF79AB56C2}" srcOrd="10" destOrd="0" presId="urn:microsoft.com/office/officeart/2005/8/layout/radial6"/>
    <dgm:cxn modelId="{5E1E4882-58B7-4497-A644-25C16042A995}" type="presParOf" srcId="{3BF27094-E966-4AAD-981D-A5ED28D36F7C}" destId="{4D4BADFB-E3C0-4C3D-AC21-1D34D078A477}" srcOrd="11" destOrd="0" presId="urn:microsoft.com/office/officeart/2005/8/layout/radial6"/>
    <dgm:cxn modelId="{719FEE49-3D76-43E8-96FC-9D046B041EA7}" type="presParOf" srcId="{3BF27094-E966-4AAD-981D-A5ED28D36F7C}" destId="{7775A29A-A65D-4B5D-A47C-ADA13052E14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8EC29-57C1-4DE1-B24B-FBB76DEF3B6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75A0201-5EBA-413A-BDD8-12C914188F12}">
      <dgm:prSet phldrT="[טקסט]"/>
      <dgm:spPr>
        <a:solidFill>
          <a:srgbClr val="00B050"/>
        </a:solidFill>
      </dgm:spPr>
      <dgm:t>
        <a:bodyPr/>
        <a:lstStyle/>
        <a:p>
          <a:pPr rtl="1"/>
          <a:r>
            <a:rPr lang="en-US" dirty="0"/>
            <a:t>b</a:t>
          </a:r>
          <a:endParaRPr lang="he-IL" dirty="0"/>
        </a:p>
      </dgm:t>
    </dgm:pt>
    <dgm:pt modelId="{1EA1CD0D-E39D-4C81-9286-68184B48F7EB}" type="par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4B02C56F-93C1-406A-8B55-80D525AAB99C}" type="sibTrans" cxnId="{0BD10B07-0E31-451C-916A-2D4B902FB243}">
      <dgm:prSet/>
      <dgm:spPr/>
      <dgm:t>
        <a:bodyPr/>
        <a:lstStyle/>
        <a:p>
          <a:pPr rtl="1"/>
          <a:endParaRPr lang="he-IL"/>
        </a:p>
      </dgm:t>
    </dgm:pt>
    <dgm:pt modelId="{B56EFC7E-A21A-4D68-90EB-887943C1B354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6A25084-216B-4B69-9281-2D090F2115A5}" type="par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A5EE21C1-2F03-43BF-A01A-03005A5175A8}" type="sibTrans" cxnId="{9B7686E7-33E7-454C-8C58-0A0684298BED}">
      <dgm:prSet/>
      <dgm:spPr/>
      <dgm:t>
        <a:bodyPr/>
        <a:lstStyle/>
        <a:p>
          <a:pPr rtl="1"/>
          <a:endParaRPr lang="he-IL"/>
        </a:p>
      </dgm:t>
    </dgm:pt>
    <dgm:pt modelId="{6D726511-B856-4C41-A7CD-6D46749B642A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65EE3E49-7FEB-46AD-8020-E558B8B7990D}" type="par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B9BB6224-9B8A-4394-AB37-C23D478EE01E}" type="sibTrans" cxnId="{3F5559BA-E002-4B2D-81B6-174E5EE92669}">
      <dgm:prSet/>
      <dgm:spPr/>
      <dgm:t>
        <a:bodyPr/>
        <a:lstStyle/>
        <a:p>
          <a:pPr rtl="1"/>
          <a:endParaRPr lang="he-IL"/>
        </a:p>
      </dgm:t>
    </dgm:pt>
    <dgm:pt modelId="{79C9FA0A-C0E9-4440-AC93-7FDE3C67D0C9}">
      <dgm:prSet phldrT="[טקסט]"/>
      <dgm:spPr>
        <a:solidFill>
          <a:srgbClr val="00B0F0"/>
        </a:solidFill>
      </dgm:spPr>
      <dgm:t>
        <a:bodyPr/>
        <a:lstStyle/>
        <a:p>
          <a:pPr rtl="1"/>
          <a:r>
            <a:rPr lang="en-US" dirty="0"/>
            <a:t>m</a:t>
          </a:r>
          <a:endParaRPr lang="he-IL" dirty="0"/>
        </a:p>
      </dgm:t>
    </dgm:pt>
    <dgm:pt modelId="{9ED53F99-D28A-4922-A5A0-510D37689EC5}" type="par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9C4B3FA0-C44C-4665-9805-E36707F83E73}" type="sibTrans" cxnId="{55E5DC31-0F5F-40DA-913A-C87BB4A06436}">
      <dgm:prSet/>
      <dgm:spPr/>
      <dgm:t>
        <a:bodyPr/>
        <a:lstStyle/>
        <a:p>
          <a:pPr rtl="1"/>
          <a:endParaRPr lang="he-IL"/>
        </a:p>
      </dgm:t>
    </dgm:pt>
    <dgm:pt modelId="{CB29650F-EA91-4EBE-AC98-4823D1A1EB20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AABB6B7B-AEB3-4E0B-B835-D97CCB899B21}" type="par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E12184EB-D2F2-4DA0-84B4-51ECBA564F49}" type="sibTrans" cxnId="{64B02E46-2CFB-42AE-BC3E-E9683161F67D}">
      <dgm:prSet/>
      <dgm:spPr/>
      <dgm:t>
        <a:bodyPr/>
        <a:lstStyle/>
        <a:p>
          <a:pPr rtl="1"/>
          <a:endParaRPr lang="he-IL"/>
        </a:p>
      </dgm:t>
    </dgm:pt>
    <dgm:pt modelId="{08C1D4AB-3A60-495B-AD24-ABC67A944BF2}">
      <dgm:prSet phldrT="[טקסט]"/>
      <dgm:spPr/>
      <dgm:t>
        <a:bodyPr/>
        <a:lstStyle/>
        <a:p>
          <a:pPr rtl="1"/>
          <a:r>
            <a:rPr lang="en-US" dirty="0"/>
            <a:t>  </a:t>
          </a:r>
          <a:endParaRPr lang="he-IL" dirty="0"/>
        </a:p>
      </dgm:t>
    </dgm:pt>
    <dgm:pt modelId="{A59E15D2-F752-429F-92A3-BEAC48C83C4A}" type="par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1CC62878-1925-48E6-8DF9-D60FABB7AB30}" type="sibTrans" cxnId="{A448D4E9-FFD3-4C18-937C-40F2AA171F3F}">
      <dgm:prSet/>
      <dgm:spPr/>
      <dgm:t>
        <a:bodyPr/>
        <a:lstStyle/>
        <a:p>
          <a:pPr rtl="1"/>
          <a:endParaRPr lang="he-IL"/>
        </a:p>
      </dgm:t>
    </dgm:pt>
    <dgm:pt modelId="{241B917C-4279-465F-98B4-B04BECE16206}">
      <dgm:prSet phldrT="[טקסט]"/>
      <dgm:spPr>
        <a:solidFill>
          <a:srgbClr val="FFC000"/>
        </a:solidFill>
      </dgm:spPr>
      <dgm:t>
        <a:bodyPr/>
        <a:lstStyle/>
        <a:p>
          <a:pPr rtl="1"/>
          <a:r>
            <a:rPr lang="en-US" dirty="0"/>
            <a:t>H</a:t>
          </a:r>
          <a:endParaRPr lang="he-IL" dirty="0"/>
        </a:p>
      </dgm:t>
    </dgm:pt>
    <dgm:pt modelId="{015A37F4-AD23-4A7C-B0FA-6A2A28EAFEFE}" type="par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93326C9E-4F36-4885-BD9D-3926F96B478C}" type="sibTrans" cxnId="{96A8D3C4-4686-4713-9342-437B826D60BD}">
      <dgm:prSet/>
      <dgm:spPr/>
      <dgm:t>
        <a:bodyPr/>
        <a:lstStyle/>
        <a:p>
          <a:pPr rtl="1"/>
          <a:endParaRPr lang="he-IL"/>
        </a:p>
      </dgm:t>
    </dgm:pt>
    <dgm:pt modelId="{7AE69B2B-4B04-4B20-91AA-8966F2DCD427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F006EB02-71BA-4F14-93A0-57EA3405C1C8}" type="par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F0E2E193-24BF-4CEE-9DDB-AFFF44C6E792}" type="sibTrans" cxnId="{FCAB0397-60B8-44E5-AD13-225E82BCB777}">
      <dgm:prSet/>
      <dgm:spPr/>
      <dgm:t>
        <a:bodyPr/>
        <a:lstStyle/>
        <a:p>
          <a:pPr rtl="1"/>
          <a:endParaRPr lang="he-IL"/>
        </a:p>
      </dgm:t>
    </dgm:pt>
    <dgm:pt modelId="{5C4379C3-528C-4BBC-81C5-4F6F7E0E8EBB}">
      <dgm:prSet phldrT="[טקסט]"/>
      <dgm:spPr/>
      <dgm:t>
        <a:bodyPr/>
        <a:lstStyle/>
        <a:p>
          <a:pPr rtl="1"/>
          <a:r>
            <a:rPr lang="en-US" dirty="0"/>
            <a:t> </a:t>
          </a:r>
          <a:endParaRPr lang="he-IL" dirty="0"/>
        </a:p>
      </dgm:t>
    </dgm:pt>
    <dgm:pt modelId="{B2DCCCE3-BD7F-4766-9A06-03AC792760B6}" type="par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D5EC5E34-057E-4A36-BD82-1F98E8A2C46C}" type="sibTrans" cxnId="{DA80A68E-14DC-4D53-8337-7E94D28C7350}">
      <dgm:prSet/>
      <dgm:spPr/>
      <dgm:t>
        <a:bodyPr/>
        <a:lstStyle/>
        <a:p>
          <a:pPr rtl="1"/>
          <a:endParaRPr lang="he-IL"/>
        </a:p>
      </dgm:t>
    </dgm:pt>
    <dgm:pt modelId="{6792738C-EE08-47F9-A808-A46BB01BD866}" type="pres">
      <dgm:prSet presAssocID="{5DC8EC29-57C1-4DE1-B24B-FBB76DEF3B6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7B8E19D-7980-484E-B6EC-A5F163B20E59}" type="pres">
      <dgm:prSet presAssocID="{5DC8EC29-57C1-4DE1-B24B-FBB76DEF3B61}" presName="cycle" presStyleCnt="0"/>
      <dgm:spPr/>
    </dgm:pt>
    <dgm:pt modelId="{C56422FB-E3CE-4FC3-8A18-473B6F029036}" type="pres">
      <dgm:prSet presAssocID="{5DC8EC29-57C1-4DE1-B24B-FBB76DEF3B61}" presName="centerShape" presStyleCnt="0"/>
      <dgm:spPr/>
    </dgm:pt>
    <dgm:pt modelId="{36A73FFC-1EF8-45AD-87E2-A40E51C09F9E}" type="pres">
      <dgm:prSet presAssocID="{5DC8EC29-57C1-4DE1-B24B-FBB76DEF3B61}" presName="connSite" presStyleLbl="node1" presStyleIdx="0" presStyleCnt="4"/>
      <dgm:spPr/>
    </dgm:pt>
    <dgm:pt modelId="{1299FC37-55A8-4385-ABDB-41201DA99674}" type="pres">
      <dgm:prSet presAssocID="{5DC8EC29-57C1-4DE1-B24B-FBB76DEF3B61}" presName="visible" presStyleLbl="node1" presStyleIdx="0" presStyleCnt="4"/>
      <dgm:spPr/>
    </dgm:pt>
    <dgm:pt modelId="{41578BA3-B66D-4BCF-8044-9883DF56B451}" type="pres">
      <dgm:prSet presAssocID="{1EA1CD0D-E39D-4C81-9286-68184B48F7EB}" presName="Name25" presStyleLbl="parChTrans1D1" presStyleIdx="0" presStyleCnt="3"/>
      <dgm:spPr/>
    </dgm:pt>
    <dgm:pt modelId="{89786306-DFB6-4108-BEFB-0F4CE5C42B56}" type="pres">
      <dgm:prSet presAssocID="{275A0201-5EBA-413A-BDD8-12C914188F12}" presName="node" presStyleCnt="0"/>
      <dgm:spPr/>
    </dgm:pt>
    <dgm:pt modelId="{68046691-83AB-418A-B5F8-9322EA93512D}" type="pres">
      <dgm:prSet presAssocID="{275A0201-5EBA-413A-BDD8-12C914188F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65D663-62A1-4B7B-A0E3-F1949776BC09}" type="pres">
      <dgm:prSet presAssocID="{275A0201-5EBA-413A-BDD8-12C914188F12}" presName="childNode" presStyleLbl="revTx" presStyleIdx="0" presStyleCnt="3">
        <dgm:presLayoutVars>
          <dgm:bulletEnabled val="1"/>
        </dgm:presLayoutVars>
      </dgm:prSet>
      <dgm:spPr/>
    </dgm:pt>
    <dgm:pt modelId="{23B9F391-2313-4E74-AED1-E52F4E08D7B9}" type="pres">
      <dgm:prSet presAssocID="{9ED53F99-D28A-4922-A5A0-510D37689EC5}" presName="Name25" presStyleLbl="parChTrans1D1" presStyleIdx="1" presStyleCnt="3"/>
      <dgm:spPr/>
    </dgm:pt>
    <dgm:pt modelId="{47D02DBE-4BB2-450D-9A17-686771667B11}" type="pres">
      <dgm:prSet presAssocID="{79C9FA0A-C0E9-4440-AC93-7FDE3C67D0C9}" presName="node" presStyleCnt="0"/>
      <dgm:spPr/>
    </dgm:pt>
    <dgm:pt modelId="{34DA9F2A-142B-491F-A8E8-0F1B96174EC5}" type="pres">
      <dgm:prSet presAssocID="{79C9FA0A-C0E9-4440-AC93-7FDE3C67D0C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8298B23-E70A-49FA-8FF2-1E1A9D1949E5}" type="pres">
      <dgm:prSet presAssocID="{79C9FA0A-C0E9-4440-AC93-7FDE3C67D0C9}" presName="childNode" presStyleLbl="revTx" presStyleIdx="1" presStyleCnt="3">
        <dgm:presLayoutVars>
          <dgm:bulletEnabled val="1"/>
        </dgm:presLayoutVars>
      </dgm:prSet>
      <dgm:spPr/>
    </dgm:pt>
    <dgm:pt modelId="{2B3904A2-003F-4B80-BF77-90F3031967BC}" type="pres">
      <dgm:prSet presAssocID="{015A37F4-AD23-4A7C-B0FA-6A2A28EAFEFE}" presName="Name25" presStyleLbl="parChTrans1D1" presStyleIdx="2" presStyleCnt="3"/>
      <dgm:spPr/>
    </dgm:pt>
    <dgm:pt modelId="{570014B3-D6EF-4C31-9848-2EA7A8C03FC8}" type="pres">
      <dgm:prSet presAssocID="{241B917C-4279-465F-98B4-B04BECE16206}" presName="node" presStyleCnt="0"/>
      <dgm:spPr/>
    </dgm:pt>
    <dgm:pt modelId="{B3EE66AE-56C2-42C0-B8F6-62380CB5CC6F}" type="pres">
      <dgm:prSet presAssocID="{241B917C-4279-465F-98B4-B04BECE1620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5102588-659A-471A-B78B-785A5444C439}" type="pres">
      <dgm:prSet presAssocID="{241B917C-4279-465F-98B4-B04BECE1620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BD10B07-0E31-451C-916A-2D4B902FB243}" srcId="{5DC8EC29-57C1-4DE1-B24B-FBB76DEF3B61}" destId="{275A0201-5EBA-413A-BDD8-12C914188F12}" srcOrd="0" destOrd="0" parTransId="{1EA1CD0D-E39D-4C81-9286-68184B48F7EB}" sibTransId="{4B02C56F-93C1-406A-8B55-80D525AAB99C}"/>
    <dgm:cxn modelId="{039D640B-8686-4919-9B56-D1FF7E996B1C}" type="presOf" srcId="{7AE69B2B-4B04-4B20-91AA-8966F2DCD427}" destId="{C5102588-659A-471A-B78B-785A5444C439}" srcOrd="0" destOrd="0" presId="urn:microsoft.com/office/officeart/2005/8/layout/radial2"/>
    <dgm:cxn modelId="{ECC5870D-A770-4802-977B-3A26EC3F4387}" type="presOf" srcId="{CB29650F-EA91-4EBE-AC98-4823D1A1EB20}" destId="{18298B23-E70A-49FA-8FF2-1E1A9D1949E5}" srcOrd="0" destOrd="0" presId="urn:microsoft.com/office/officeart/2005/8/layout/radial2"/>
    <dgm:cxn modelId="{24ECE212-5272-4705-8108-45CD5C0DB942}" type="presOf" srcId="{08C1D4AB-3A60-495B-AD24-ABC67A944BF2}" destId="{18298B23-E70A-49FA-8FF2-1E1A9D1949E5}" srcOrd="0" destOrd="1" presId="urn:microsoft.com/office/officeart/2005/8/layout/radial2"/>
    <dgm:cxn modelId="{6FB6B91B-7C46-4BFC-A9FC-179C60338CBE}" type="presOf" srcId="{6D726511-B856-4C41-A7CD-6D46749B642A}" destId="{0965D663-62A1-4B7B-A0E3-F1949776BC09}" srcOrd="0" destOrd="1" presId="urn:microsoft.com/office/officeart/2005/8/layout/radial2"/>
    <dgm:cxn modelId="{175DA12B-78B4-4F8F-AEA5-F163E7DC8AC5}" type="presOf" srcId="{B56EFC7E-A21A-4D68-90EB-887943C1B354}" destId="{0965D663-62A1-4B7B-A0E3-F1949776BC09}" srcOrd="0" destOrd="0" presId="urn:microsoft.com/office/officeart/2005/8/layout/radial2"/>
    <dgm:cxn modelId="{EF63002D-1A97-4F07-8745-73834C4D260E}" type="presOf" srcId="{241B917C-4279-465F-98B4-B04BECE16206}" destId="{B3EE66AE-56C2-42C0-B8F6-62380CB5CC6F}" srcOrd="0" destOrd="0" presId="urn:microsoft.com/office/officeart/2005/8/layout/radial2"/>
    <dgm:cxn modelId="{55E5DC31-0F5F-40DA-913A-C87BB4A06436}" srcId="{5DC8EC29-57C1-4DE1-B24B-FBB76DEF3B61}" destId="{79C9FA0A-C0E9-4440-AC93-7FDE3C67D0C9}" srcOrd="1" destOrd="0" parTransId="{9ED53F99-D28A-4922-A5A0-510D37689EC5}" sibTransId="{9C4B3FA0-C44C-4665-9805-E36707F83E73}"/>
    <dgm:cxn modelId="{1F5E4760-C156-4F6B-8CAB-403C1B90F53B}" type="presOf" srcId="{275A0201-5EBA-413A-BDD8-12C914188F12}" destId="{68046691-83AB-418A-B5F8-9322EA93512D}" srcOrd="0" destOrd="0" presId="urn:microsoft.com/office/officeart/2005/8/layout/radial2"/>
    <dgm:cxn modelId="{64B02E46-2CFB-42AE-BC3E-E9683161F67D}" srcId="{79C9FA0A-C0E9-4440-AC93-7FDE3C67D0C9}" destId="{CB29650F-EA91-4EBE-AC98-4823D1A1EB20}" srcOrd="0" destOrd="0" parTransId="{AABB6B7B-AEB3-4E0B-B835-D97CCB899B21}" sibTransId="{E12184EB-D2F2-4DA0-84B4-51ECBA564F49}"/>
    <dgm:cxn modelId="{1E8CA46B-92ED-48B0-9F7E-7F3939E04F6F}" type="presOf" srcId="{5DC8EC29-57C1-4DE1-B24B-FBB76DEF3B61}" destId="{6792738C-EE08-47F9-A808-A46BB01BD866}" srcOrd="0" destOrd="0" presId="urn:microsoft.com/office/officeart/2005/8/layout/radial2"/>
    <dgm:cxn modelId="{66D26C70-3224-435E-9635-95B132332390}" type="presOf" srcId="{015A37F4-AD23-4A7C-B0FA-6A2A28EAFEFE}" destId="{2B3904A2-003F-4B80-BF77-90F3031967BC}" srcOrd="0" destOrd="0" presId="urn:microsoft.com/office/officeart/2005/8/layout/radial2"/>
    <dgm:cxn modelId="{BB53598C-DB71-4EB2-B0EC-C926C18002EA}" type="presOf" srcId="{79C9FA0A-C0E9-4440-AC93-7FDE3C67D0C9}" destId="{34DA9F2A-142B-491F-A8E8-0F1B96174EC5}" srcOrd="0" destOrd="0" presId="urn:microsoft.com/office/officeart/2005/8/layout/radial2"/>
    <dgm:cxn modelId="{DA80A68E-14DC-4D53-8337-7E94D28C7350}" srcId="{241B917C-4279-465F-98B4-B04BECE16206}" destId="{5C4379C3-528C-4BBC-81C5-4F6F7E0E8EBB}" srcOrd="1" destOrd="0" parTransId="{B2DCCCE3-BD7F-4766-9A06-03AC792760B6}" sibTransId="{D5EC5E34-057E-4A36-BD82-1F98E8A2C46C}"/>
    <dgm:cxn modelId="{FCAB0397-60B8-44E5-AD13-225E82BCB777}" srcId="{241B917C-4279-465F-98B4-B04BECE16206}" destId="{7AE69B2B-4B04-4B20-91AA-8966F2DCD427}" srcOrd="0" destOrd="0" parTransId="{F006EB02-71BA-4F14-93A0-57EA3405C1C8}" sibTransId="{F0E2E193-24BF-4CEE-9DDB-AFFF44C6E792}"/>
    <dgm:cxn modelId="{07E76F9C-2AFD-43EB-B2E0-9D2B3D2BE382}" type="presOf" srcId="{1EA1CD0D-E39D-4C81-9286-68184B48F7EB}" destId="{41578BA3-B66D-4BCF-8044-9883DF56B451}" srcOrd="0" destOrd="0" presId="urn:microsoft.com/office/officeart/2005/8/layout/radial2"/>
    <dgm:cxn modelId="{3F5559BA-E002-4B2D-81B6-174E5EE92669}" srcId="{275A0201-5EBA-413A-BDD8-12C914188F12}" destId="{6D726511-B856-4C41-A7CD-6D46749B642A}" srcOrd="1" destOrd="0" parTransId="{65EE3E49-7FEB-46AD-8020-E558B8B7990D}" sibTransId="{B9BB6224-9B8A-4394-AB37-C23D478EE01E}"/>
    <dgm:cxn modelId="{D42EBDBF-99EF-4AB8-9E0B-4765A0C572EA}" type="presOf" srcId="{9ED53F99-D28A-4922-A5A0-510D37689EC5}" destId="{23B9F391-2313-4E74-AED1-E52F4E08D7B9}" srcOrd="0" destOrd="0" presId="urn:microsoft.com/office/officeart/2005/8/layout/radial2"/>
    <dgm:cxn modelId="{3B3D99C3-6447-484B-A34D-5B9B306DC9E8}" type="presOf" srcId="{5C4379C3-528C-4BBC-81C5-4F6F7E0E8EBB}" destId="{C5102588-659A-471A-B78B-785A5444C439}" srcOrd="0" destOrd="1" presId="urn:microsoft.com/office/officeart/2005/8/layout/radial2"/>
    <dgm:cxn modelId="{96A8D3C4-4686-4713-9342-437B826D60BD}" srcId="{5DC8EC29-57C1-4DE1-B24B-FBB76DEF3B61}" destId="{241B917C-4279-465F-98B4-B04BECE16206}" srcOrd="2" destOrd="0" parTransId="{015A37F4-AD23-4A7C-B0FA-6A2A28EAFEFE}" sibTransId="{93326C9E-4F36-4885-BD9D-3926F96B478C}"/>
    <dgm:cxn modelId="{9B7686E7-33E7-454C-8C58-0A0684298BED}" srcId="{275A0201-5EBA-413A-BDD8-12C914188F12}" destId="{B56EFC7E-A21A-4D68-90EB-887943C1B354}" srcOrd="0" destOrd="0" parTransId="{A6A25084-216B-4B69-9281-2D090F2115A5}" sibTransId="{A5EE21C1-2F03-43BF-A01A-03005A5175A8}"/>
    <dgm:cxn modelId="{A448D4E9-FFD3-4C18-937C-40F2AA171F3F}" srcId="{79C9FA0A-C0E9-4440-AC93-7FDE3C67D0C9}" destId="{08C1D4AB-3A60-495B-AD24-ABC67A944BF2}" srcOrd="1" destOrd="0" parTransId="{A59E15D2-F752-429F-92A3-BEAC48C83C4A}" sibTransId="{1CC62878-1925-48E6-8DF9-D60FABB7AB30}"/>
    <dgm:cxn modelId="{B2905246-26C7-456E-8BF6-B139607B60A1}" type="presParOf" srcId="{6792738C-EE08-47F9-A808-A46BB01BD866}" destId="{67B8E19D-7980-484E-B6EC-A5F163B20E59}" srcOrd="0" destOrd="0" presId="urn:microsoft.com/office/officeart/2005/8/layout/radial2"/>
    <dgm:cxn modelId="{EC96DD3E-99A0-4A32-AD2A-DF33F3AD0766}" type="presParOf" srcId="{67B8E19D-7980-484E-B6EC-A5F163B20E59}" destId="{C56422FB-E3CE-4FC3-8A18-473B6F029036}" srcOrd="0" destOrd="0" presId="urn:microsoft.com/office/officeart/2005/8/layout/radial2"/>
    <dgm:cxn modelId="{554282BC-152C-4CBF-95ED-79D0921A8D44}" type="presParOf" srcId="{C56422FB-E3CE-4FC3-8A18-473B6F029036}" destId="{36A73FFC-1EF8-45AD-87E2-A40E51C09F9E}" srcOrd="0" destOrd="0" presId="urn:microsoft.com/office/officeart/2005/8/layout/radial2"/>
    <dgm:cxn modelId="{5BC5D00A-60E7-41E6-B1DD-3309F9CF95D9}" type="presParOf" srcId="{C56422FB-E3CE-4FC3-8A18-473B6F029036}" destId="{1299FC37-55A8-4385-ABDB-41201DA99674}" srcOrd="1" destOrd="0" presId="urn:microsoft.com/office/officeart/2005/8/layout/radial2"/>
    <dgm:cxn modelId="{FEEB3C2E-D15B-445E-B3B0-C781400075D4}" type="presParOf" srcId="{67B8E19D-7980-484E-B6EC-A5F163B20E59}" destId="{41578BA3-B66D-4BCF-8044-9883DF56B451}" srcOrd="1" destOrd="0" presId="urn:microsoft.com/office/officeart/2005/8/layout/radial2"/>
    <dgm:cxn modelId="{754CF719-DD47-409D-8A02-F3372960EBF2}" type="presParOf" srcId="{67B8E19D-7980-484E-B6EC-A5F163B20E59}" destId="{89786306-DFB6-4108-BEFB-0F4CE5C42B56}" srcOrd="2" destOrd="0" presId="urn:microsoft.com/office/officeart/2005/8/layout/radial2"/>
    <dgm:cxn modelId="{44FF4ADA-5764-43F4-81D2-20ADF710975B}" type="presParOf" srcId="{89786306-DFB6-4108-BEFB-0F4CE5C42B56}" destId="{68046691-83AB-418A-B5F8-9322EA93512D}" srcOrd="0" destOrd="0" presId="urn:microsoft.com/office/officeart/2005/8/layout/radial2"/>
    <dgm:cxn modelId="{195B2F6E-2C51-4093-8BD3-9B522602345E}" type="presParOf" srcId="{89786306-DFB6-4108-BEFB-0F4CE5C42B56}" destId="{0965D663-62A1-4B7B-A0E3-F1949776BC09}" srcOrd="1" destOrd="0" presId="urn:microsoft.com/office/officeart/2005/8/layout/radial2"/>
    <dgm:cxn modelId="{EAE87BAF-ED1B-471D-997D-0939E1F32BA0}" type="presParOf" srcId="{67B8E19D-7980-484E-B6EC-A5F163B20E59}" destId="{23B9F391-2313-4E74-AED1-E52F4E08D7B9}" srcOrd="3" destOrd="0" presId="urn:microsoft.com/office/officeart/2005/8/layout/radial2"/>
    <dgm:cxn modelId="{9628458A-74A3-428D-A171-D50BDC87F367}" type="presParOf" srcId="{67B8E19D-7980-484E-B6EC-A5F163B20E59}" destId="{47D02DBE-4BB2-450D-9A17-686771667B11}" srcOrd="4" destOrd="0" presId="urn:microsoft.com/office/officeart/2005/8/layout/radial2"/>
    <dgm:cxn modelId="{4E2D33B6-F7F2-407D-BE74-D619C841D37F}" type="presParOf" srcId="{47D02DBE-4BB2-450D-9A17-686771667B11}" destId="{34DA9F2A-142B-491F-A8E8-0F1B96174EC5}" srcOrd="0" destOrd="0" presId="urn:microsoft.com/office/officeart/2005/8/layout/radial2"/>
    <dgm:cxn modelId="{3D2DD828-354C-4AD4-A21F-D28F476CBB30}" type="presParOf" srcId="{47D02DBE-4BB2-450D-9A17-686771667B11}" destId="{18298B23-E70A-49FA-8FF2-1E1A9D1949E5}" srcOrd="1" destOrd="0" presId="urn:microsoft.com/office/officeart/2005/8/layout/radial2"/>
    <dgm:cxn modelId="{607BAE17-9E2A-431E-8506-6DEDBC95F36B}" type="presParOf" srcId="{67B8E19D-7980-484E-B6EC-A5F163B20E59}" destId="{2B3904A2-003F-4B80-BF77-90F3031967BC}" srcOrd="5" destOrd="0" presId="urn:microsoft.com/office/officeart/2005/8/layout/radial2"/>
    <dgm:cxn modelId="{8D4815F9-3719-4DD7-AE3B-D93432B46597}" type="presParOf" srcId="{67B8E19D-7980-484E-B6EC-A5F163B20E59}" destId="{570014B3-D6EF-4C31-9848-2EA7A8C03FC8}" srcOrd="6" destOrd="0" presId="urn:microsoft.com/office/officeart/2005/8/layout/radial2"/>
    <dgm:cxn modelId="{BA59A0DF-14C6-454A-AD36-C8E7AA6ECA3B}" type="presParOf" srcId="{570014B3-D6EF-4C31-9848-2EA7A8C03FC8}" destId="{B3EE66AE-56C2-42C0-B8F6-62380CB5CC6F}" srcOrd="0" destOrd="0" presId="urn:microsoft.com/office/officeart/2005/8/layout/radial2"/>
    <dgm:cxn modelId="{C79B31BF-5B86-4A5A-9D67-D77CC5712E5C}" type="presParOf" srcId="{570014B3-D6EF-4C31-9848-2EA7A8C03FC8}" destId="{C5102588-659A-471A-B78B-785A5444C43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5A29A-A65D-4B5D-A47C-ADA13052E14B}">
      <dsp:nvSpPr>
        <dsp:cNvPr id="0" name=""/>
        <dsp:cNvSpPr/>
      </dsp:nvSpPr>
      <dsp:spPr>
        <a:xfrm>
          <a:off x="1115746" y="266183"/>
          <a:ext cx="1772682" cy="1772682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8A83EF-165C-4B1B-9543-E782C4B597B7}">
      <dsp:nvSpPr>
        <dsp:cNvPr id="0" name=""/>
        <dsp:cNvSpPr/>
      </dsp:nvSpPr>
      <dsp:spPr>
        <a:xfrm>
          <a:off x="1115746" y="266183"/>
          <a:ext cx="1772682" cy="1772682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705F2-7CE9-4CDE-80C9-419DB616A1B7}">
      <dsp:nvSpPr>
        <dsp:cNvPr id="0" name=""/>
        <dsp:cNvSpPr/>
      </dsp:nvSpPr>
      <dsp:spPr>
        <a:xfrm>
          <a:off x="1115746" y="266183"/>
          <a:ext cx="1772682" cy="1772682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0BB080-EDB3-4A17-8E8D-0995A2BCF2E1}">
      <dsp:nvSpPr>
        <dsp:cNvPr id="0" name=""/>
        <dsp:cNvSpPr/>
      </dsp:nvSpPr>
      <dsp:spPr>
        <a:xfrm>
          <a:off x="1115746" y="285240"/>
          <a:ext cx="1772682" cy="1772682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C07AF-6ACD-4EB5-83AF-4BF2F34ADE89}">
      <dsp:nvSpPr>
        <dsp:cNvPr id="0" name=""/>
        <dsp:cNvSpPr/>
      </dsp:nvSpPr>
      <dsp:spPr>
        <a:xfrm>
          <a:off x="1593947" y="744384"/>
          <a:ext cx="816280" cy="8162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kern="1200" dirty="0"/>
            <a:t>נקודת חיפוש</a:t>
          </a:r>
        </a:p>
      </dsp:txBody>
      <dsp:txXfrm>
        <a:off x="1713488" y="863925"/>
        <a:ext cx="577198" cy="577198"/>
      </dsp:txXfrm>
    </dsp:sp>
    <dsp:sp modelId="{055645BD-06BB-43BC-A428-9B7B1B225417}">
      <dsp:nvSpPr>
        <dsp:cNvPr id="0" name=""/>
        <dsp:cNvSpPr/>
      </dsp:nvSpPr>
      <dsp:spPr>
        <a:xfrm>
          <a:off x="1716389" y="1055"/>
          <a:ext cx="571396" cy="57139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עמדת הטענה</a:t>
          </a:r>
        </a:p>
      </dsp:txBody>
      <dsp:txXfrm>
        <a:off x="1800068" y="84734"/>
        <a:ext cx="404038" cy="404038"/>
      </dsp:txXfrm>
    </dsp:sp>
    <dsp:sp modelId="{C315408D-A42B-4659-91C6-E1F65A8495B2}">
      <dsp:nvSpPr>
        <dsp:cNvPr id="0" name=""/>
        <dsp:cNvSpPr/>
      </dsp:nvSpPr>
      <dsp:spPr>
        <a:xfrm>
          <a:off x="2582160" y="866826"/>
          <a:ext cx="571396" cy="57139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עמדת הטענה</a:t>
          </a:r>
        </a:p>
      </dsp:txBody>
      <dsp:txXfrm>
        <a:off x="2665839" y="950505"/>
        <a:ext cx="404038" cy="404038"/>
      </dsp:txXfrm>
    </dsp:sp>
    <dsp:sp modelId="{E3BC4F5C-148E-47EF-8359-C418F2AA0686}">
      <dsp:nvSpPr>
        <dsp:cNvPr id="0" name=""/>
        <dsp:cNvSpPr/>
      </dsp:nvSpPr>
      <dsp:spPr>
        <a:xfrm>
          <a:off x="1716389" y="1732597"/>
          <a:ext cx="571396" cy="57139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עמדת הטענה</a:t>
          </a:r>
        </a:p>
      </dsp:txBody>
      <dsp:txXfrm>
        <a:off x="1800068" y="1816276"/>
        <a:ext cx="404038" cy="404038"/>
      </dsp:txXfrm>
    </dsp:sp>
    <dsp:sp modelId="{54E01F5F-EC04-4B06-9D4C-B8BF79AB56C2}">
      <dsp:nvSpPr>
        <dsp:cNvPr id="0" name=""/>
        <dsp:cNvSpPr/>
      </dsp:nvSpPr>
      <dsp:spPr>
        <a:xfrm>
          <a:off x="850618" y="866826"/>
          <a:ext cx="571396" cy="57139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עמדת הטענה</a:t>
          </a:r>
        </a:p>
      </dsp:txBody>
      <dsp:txXfrm>
        <a:off x="934297" y="950505"/>
        <a:ext cx="404038" cy="4040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904A2-003F-4B80-BF77-90F3031967BC}">
      <dsp:nvSpPr>
        <dsp:cNvPr id="0" name=""/>
        <dsp:cNvSpPr/>
      </dsp:nvSpPr>
      <dsp:spPr>
        <a:xfrm rot="2508889">
          <a:off x="723775" y="1880385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9F391-2313-4E74-AED1-E52F4E08D7B9}">
      <dsp:nvSpPr>
        <dsp:cNvPr id="0" name=""/>
        <dsp:cNvSpPr/>
      </dsp:nvSpPr>
      <dsp:spPr>
        <a:xfrm>
          <a:off x="770188" y="1475425"/>
          <a:ext cx="392038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92038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78BA3-B66D-4BCF-8044-9883DF56B451}">
      <dsp:nvSpPr>
        <dsp:cNvPr id="0" name=""/>
        <dsp:cNvSpPr/>
      </dsp:nvSpPr>
      <dsp:spPr>
        <a:xfrm rot="19091111">
          <a:off x="723775" y="1070466"/>
          <a:ext cx="364455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364455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9FC37-55A8-4385-ABDB-41201DA99674}">
      <dsp:nvSpPr>
        <dsp:cNvPr id="0" name=""/>
        <dsp:cNvSpPr/>
      </dsp:nvSpPr>
      <dsp:spPr>
        <a:xfrm>
          <a:off x="642" y="1054392"/>
          <a:ext cx="905348" cy="9053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46691-83AB-418A-B5F8-9322EA93512D}">
      <dsp:nvSpPr>
        <dsp:cNvPr id="0" name=""/>
        <dsp:cNvSpPr/>
      </dsp:nvSpPr>
      <dsp:spPr>
        <a:xfrm>
          <a:off x="972641" y="527921"/>
          <a:ext cx="543208" cy="54320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</a:t>
          </a:r>
          <a:endParaRPr lang="he-IL" sz="2500" kern="1200" dirty="0"/>
        </a:p>
      </dsp:txBody>
      <dsp:txXfrm>
        <a:off x="1052192" y="607472"/>
        <a:ext cx="384106" cy="384106"/>
      </dsp:txXfrm>
    </dsp:sp>
    <dsp:sp modelId="{0965D663-62A1-4B7B-A0E3-F1949776BC09}">
      <dsp:nvSpPr>
        <dsp:cNvPr id="0" name=""/>
        <dsp:cNvSpPr/>
      </dsp:nvSpPr>
      <dsp:spPr>
        <a:xfrm>
          <a:off x="1570171" y="527921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527921"/>
        <a:ext cx="814813" cy="543208"/>
      </dsp:txXfrm>
    </dsp:sp>
    <dsp:sp modelId="{34DA9F2A-142B-491F-A8E8-0F1B96174EC5}">
      <dsp:nvSpPr>
        <dsp:cNvPr id="0" name=""/>
        <dsp:cNvSpPr/>
      </dsp:nvSpPr>
      <dsp:spPr>
        <a:xfrm>
          <a:off x="1162227" y="1235462"/>
          <a:ext cx="543208" cy="54320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</a:t>
          </a:r>
          <a:endParaRPr lang="he-IL" sz="2500" kern="1200" dirty="0"/>
        </a:p>
      </dsp:txBody>
      <dsp:txXfrm>
        <a:off x="1241778" y="1315013"/>
        <a:ext cx="384106" cy="384106"/>
      </dsp:txXfrm>
    </dsp:sp>
    <dsp:sp modelId="{18298B23-E70A-49FA-8FF2-1E1A9D1949E5}">
      <dsp:nvSpPr>
        <dsp:cNvPr id="0" name=""/>
        <dsp:cNvSpPr/>
      </dsp:nvSpPr>
      <dsp:spPr>
        <a:xfrm>
          <a:off x="1759756" y="123546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 </a:t>
          </a:r>
          <a:endParaRPr lang="he-IL" sz="1700" kern="1200" dirty="0"/>
        </a:p>
      </dsp:txBody>
      <dsp:txXfrm>
        <a:off x="1759756" y="1235462"/>
        <a:ext cx="814813" cy="543208"/>
      </dsp:txXfrm>
    </dsp:sp>
    <dsp:sp modelId="{B3EE66AE-56C2-42C0-B8F6-62380CB5CC6F}">
      <dsp:nvSpPr>
        <dsp:cNvPr id="0" name=""/>
        <dsp:cNvSpPr/>
      </dsp:nvSpPr>
      <dsp:spPr>
        <a:xfrm>
          <a:off x="972641" y="1943002"/>
          <a:ext cx="543208" cy="54320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</a:t>
          </a:r>
          <a:endParaRPr lang="he-IL" sz="2500" kern="1200" dirty="0"/>
        </a:p>
      </dsp:txBody>
      <dsp:txXfrm>
        <a:off x="1052192" y="2022553"/>
        <a:ext cx="384106" cy="384106"/>
      </dsp:txXfrm>
    </dsp:sp>
    <dsp:sp modelId="{C5102588-659A-471A-B78B-785A5444C439}">
      <dsp:nvSpPr>
        <dsp:cNvPr id="0" name=""/>
        <dsp:cNvSpPr/>
      </dsp:nvSpPr>
      <dsp:spPr>
        <a:xfrm>
          <a:off x="1570171" y="1943002"/>
          <a:ext cx="814813" cy="543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</a:t>
          </a:r>
          <a:endParaRPr lang="he-IL" sz="1700" kern="1200" dirty="0"/>
        </a:p>
      </dsp:txBody>
      <dsp:txXfrm>
        <a:off x="1570171" y="1943002"/>
        <a:ext cx="814813" cy="543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E7FA51-8FAA-D85B-AA56-BEAF559BF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6A60B8F-91E9-9F2C-B0D7-507E5CE8A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766264-906B-2C3F-426F-878BC47C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688827C-2410-D43D-D715-2FDDA351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AE28DF-8C49-6609-5A5C-EE577049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82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42DB98-0D8E-9F1D-7ECC-183B5ADD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1C85771-24E7-0CBA-483A-6043ED6B4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A3B2FC-178F-CF7C-F4A1-4BE6688D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60F618-F472-5DC5-5DD5-3ED17C3C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91DCDA5-1F9A-FD21-7C37-BC2C9BC1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344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89E7F855-85B0-927C-D69E-30CCFE86A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9C3C31C-B064-462C-703D-97D56E614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E0AB8B1-3A72-FB46-9B1F-6CA12B5C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9EBCBFB-62D0-8064-D0C0-8EC34620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A74F795-4C5F-2973-5877-D776A83E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186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255219-1CBD-26B8-AF36-DB89310A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AB792D-E13F-B246-2EBE-70E16D6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9F2CF12-29B3-F368-F3F6-601719FF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C5FC11-4EEA-B54B-2234-E2295168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51B7FC3-3A43-BE8E-6994-B64D7FD5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606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D8EBCA-1EAD-B4DA-EBC7-73F7AF0E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DDEF60C-FB5A-F5D6-5FBB-676302A8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400E15-623B-055F-F352-F69028DC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D4425B2-4F92-64DA-7D45-A8F45E3D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861BFC1-F0C7-2AE6-BB71-CB053651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73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E13A98E-745A-1B07-262D-481FB873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F78D2C-099F-4DC3-D3AA-2968C5F8E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EAC4ADA-1058-CA82-B8AB-1580916AD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E6F0C44-2CDB-6E76-6D65-8778D229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EB77D7B-46EE-2EBB-517B-F4AA5A26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9711C7-99F3-EC26-F05D-72538CFC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977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5C5FBA-C041-BBB5-7DEC-5DA2B1C3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BF90C8B-4185-1CFE-0E57-C21C0283C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5D63753-5335-A31D-2F05-42FA644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826BB5B-299D-3D5E-3135-0BA7492F8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4AA56B3-6D0A-886A-B6EB-58FD3BB62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2E3A593-3B31-DF27-5B8B-E3DF213D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2AC56AB-26CD-C5CE-B043-622F9462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1238FE-9335-5442-791B-3A3E76D5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490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1EAC32-E6DB-F996-D5C0-7D3BAA64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0C7D78B-7F75-9E8B-08F8-0AE69E99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700C3C0-D0AC-FEF7-39D4-A0D837B4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64CC400-A639-2B50-E02E-0D4025FC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470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6EE85CB-F53B-7B38-B802-DB49F0BC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AF93D1C-BA11-7A97-1FDA-406DA333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68C2083-D056-0F6B-A807-2EC8F44E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213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B03F48-A14E-FF45-D0CD-E64CB934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D2A857-789B-1A61-A1B7-56E22D3D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81A69AB-1BDB-1C0D-47B1-95C0E056E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2B54481-7D34-1CB1-F14E-2B8CEDCC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5369-43C6-48FA-F1B5-2F1C859A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3CC1795-4F01-A56A-6931-30D4D84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362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820FEB-0320-37E5-0407-31A98C41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F769694-D979-A6EC-F541-ABC1366CE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76B605C-CE07-838E-A8D5-123E84EA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8C8997-0ADC-DD29-1886-78A74903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99C6CE3-9019-D365-A50D-EEBA70AA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43F9D3A-FCB9-B361-5D3E-76D9B8AF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1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A9B5C5D-7410-D213-BE76-B6605A32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2CFE65-E901-5A20-1D4C-A66EFDE7E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E7B719-91B3-77A3-B816-94B860DE2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464D4-4832-4569-9782-01829F135232}" type="datetimeFigureOut">
              <a:rPr lang="he-IL" smtClean="0"/>
              <a:t>כ'/אייר/תשפ"ד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B5525B-8B88-25C3-FDF9-31F3C4017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1BB2843-233B-B55A-9B1F-AC4EB46C1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E300-39E2-461A-AE53-751D1F16A27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98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17/06/relationships/model3d" Target="../media/model3d2.glb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diagramLayout" Target="../diagrams/layout19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diagramData" Target="../diagrams/data19.xml"/><Relationship Id="rId2" Type="http://schemas.openxmlformats.org/officeDocument/2006/relationships/diagramData" Target="../diagrams/data17.xml"/><Relationship Id="rId1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5" Type="http://schemas.openxmlformats.org/officeDocument/2006/relationships/diagramColors" Target="../diagrams/colors19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diagramQuickStyle" Target="../diagrams/quickStyl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15F0A31-96B8-A907-DE6C-C59DB1EE4938}"/>
              </a:ext>
            </a:extLst>
          </p:cNvPr>
          <p:cNvGrpSpPr/>
          <p:nvPr/>
        </p:nvGrpSpPr>
        <p:grpSpPr>
          <a:xfrm>
            <a:off x="471996" y="989242"/>
            <a:ext cx="11235846" cy="601249"/>
            <a:chOff x="369518" y="889348"/>
            <a:chExt cx="11235846" cy="601249"/>
          </a:xfrm>
        </p:grpSpPr>
        <p:sp>
          <p:nvSpPr>
            <p:cNvPr id="4" name="מלבן: פינות מעוגלות 3">
              <a:extLst>
                <a:ext uri="{FF2B5EF4-FFF2-40B4-BE49-F238E27FC236}">
                  <a16:creationId xmlns:a16="http://schemas.microsoft.com/office/drawing/2014/main" id="{AE650EF0-684F-BB3C-C7CE-7CFBD92C930F}"/>
                </a:ext>
              </a:extLst>
            </p:cNvPr>
            <p:cNvSpPr/>
            <p:nvPr/>
          </p:nvSpPr>
          <p:spPr>
            <a:xfrm>
              <a:off x="369518" y="889348"/>
              <a:ext cx="2022953" cy="601249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Origin</a:t>
              </a:r>
              <a:endParaRPr lang="he-IL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B8C8DDDD-9607-BF0B-F320-46773D1B2D6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392471" y="1171183"/>
              <a:ext cx="7189940" cy="18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B013FEC6-3271-307C-3691-FDD8635F684D}"/>
                </a:ext>
              </a:extLst>
            </p:cNvPr>
            <p:cNvSpPr/>
            <p:nvPr/>
          </p:nvSpPr>
          <p:spPr>
            <a:xfrm>
              <a:off x="9582411" y="889348"/>
              <a:ext cx="2022953" cy="601249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Destination</a:t>
              </a:r>
              <a:endParaRPr lang="he-IL" dirty="0">
                <a:solidFill>
                  <a:schemeClr val="bg1"/>
                </a:solidFill>
              </a:endParaRPr>
            </a:p>
          </p:txBody>
        </p:sp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4CB8F278-AC22-AD30-9434-CD1DAF24822D}"/>
                </a:ext>
              </a:extLst>
            </p:cNvPr>
            <p:cNvSpPr/>
            <p:nvPr/>
          </p:nvSpPr>
          <p:spPr>
            <a:xfrm>
              <a:off x="2705622" y="116711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D2111919-6B7C-35EB-0D37-EF07F4D67F41}"/>
                </a:ext>
              </a:extLst>
            </p:cNvPr>
            <p:cNvSpPr/>
            <p:nvPr/>
          </p:nvSpPr>
          <p:spPr>
            <a:xfrm>
              <a:off x="3194137" y="116711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623E8F5-2C5E-1244-1B40-2298A8E7640D}"/>
                </a:ext>
              </a:extLst>
            </p:cNvPr>
            <p:cNvSpPr/>
            <p:nvPr/>
          </p:nvSpPr>
          <p:spPr>
            <a:xfrm>
              <a:off x="3745282" y="116304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27B34A3D-CD18-25DD-4C2C-BBA203FFA726}"/>
                </a:ext>
              </a:extLst>
            </p:cNvPr>
            <p:cNvSpPr/>
            <p:nvPr/>
          </p:nvSpPr>
          <p:spPr>
            <a:xfrm>
              <a:off x="4293295" y="1171181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64026E2B-E08D-D31C-0EA6-BA8E07A9DCA9}"/>
                </a:ext>
              </a:extLst>
            </p:cNvPr>
            <p:cNvSpPr/>
            <p:nvPr/>
          </p:nvSpPr>
          <p:spPr>
            <a:xfrm>
              <a:off x="4835044" y="116304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EDAFFB61-28BD-6A4C-7375-B6ED9E1275AA}"/>
                </a:ext>
              </a:extLst>
            </p:cNvPr>
            <p:cNvSpPr/>
            <p:nvPr/>
          </p:nvSpPr>
          <p:spPr>
            <a:xfrm>
              <a:off x="5356440" y="1157718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E3043AD3-0E27-E6FA-D17D-BDDADC1A0A65}"/>
                </a:ext>
              </a:extLst>
            </p:cNvPr>
            <p:cNvSpPr/>
            <p:nvPr/>
          </p:nvSpPr>
          <p:spPr>
            <a:xfrm>
              <a:off x="5935768" y="116711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ADD5EA07-F165-E279-1D61-2D7D8692E0C4}"/>
                </a:ext>
              </a:extLst>
            </p:cNvPr>
            <p:cNvSpPr/>
            <p:nvPr/>
          </p:nvSpPr>
          <p:spPr>
            <a:xfrm>
              <a:off x="6349913" y="117384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0A285BAB-DB85-7490-04E0-399AF5F2A595}"/>
                </a:ext>
              </a:extLst>
            </p:cNvPr>
            <p:cNvSpPr/>
            <p:nvPr/>
          </p:nvSpPr>
          <p:spPr>
            <a:xfrm>
              <a:off x="6775801" y="1160848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50FC960D-FCD5-64B9-DC8C-2DFA870CDF43}"/>
                </a:ext>
              </a:extLst>
            </p:cNvPr>
            <p:cNvSpPr/>
            <p:nvPr/>
          </p:nvSpPr>
          <p:spPr>
            <a:xfrm>
              <a:off x="7243958" y="115192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865D35CA-A61A-9DCF-4E9F-9A9515E29913}"/>
                </a:ext>
              </a:extLst>
            </p:cNvPr>
            <p:cNvSpPr/>
            <p:nvPr/>
          </p:nvSpPr>
          <p:spPr>
            <a:xfrm>
              <a:off x="7725034" y="114425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4D1651B9-80ED-4AFF-D482-1DCEBB744418}"/>
                </a:ext>
              </a:extLst>
            </p:cNvPr>
            <p:cNvSpPr/>
            <p:nvPr/>
          </p:nvSpPr>
          <p:spPr>
            <a:xfrm>
              <a:off x="8244863" y="115098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B9C26902-6859-311B-A6A0-C142293122F4}"/>
                </a:ext>
              </a:extLst>
            </p:cNvPr>
            <p:cNvSpPr/>
            <p:nvPr/>
          </p:nvSpPr>
          <p:spPr>
            <a:xfrm>
              <a:off x="8787396" y="114018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F55606EF-5B1B-0A62-5072-00BA57B59178}"/>
                </a:ext>
              </a:extLst>
            </p:cNvPr>
            <p:cNvSpPr/>
            <p:nvPr/>
          </p:nvSpPr>
          <p:spPr>
            <a:xfrm>
              <a:off x="9295094" y="115098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4" name="מלבן 23">
            <a:extLst>
              <a:ext uri="{FF2B5EF4-FFF2-40B4-BE49-F238E27FC236}">
                <a16:creationId xmlns:a16="http://schemas.microsoft.com/office/drawing/2014/main" id="{5CEEFF77-6F00-F236-8757-1F2860E43F61}"/>
              </a:ext>
            </a:extLst>
          </p:cNvPr>
          <p:cNvSpPr/>
          <p:nvPr/>
        </p:nvSpPr>
        <p:spPr>
          <a:xfrm>
            <a:off x="2488869" y="265743"/>
            <a:ext cx="72021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שולחים בקשה ומקבלים מסלול מ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map API </a:t>
            </a:r>
            <a:endParaRPr lang="he-I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8A5181D3-9855-8EDD-F6FC-8757240DBBA2}"/>
              </a:ext>
            </a:extLst>
          </p:cNvPr>
          <p:cNvSpPr/>
          <p:nvPr/>
        </p:nvSpPr>
        <p:spPr>
          <a:xfrm>
            <a:off x="4866025" y="2285043"/>
            <a:ext cx="24192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2 - </a:t>
            </a:r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סגמנטציה</a:t>
            </a: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7FB90BA2-4C41-7B07-2395-9636D5BBE1EE}"/>
              </a:ext>
            </a:extLst>
          </p:cNvPr>
          <p:cNvGrpSpPr/>
          <p:nvPr/>
        </p:nvGrpSpPr>
        <p:grpSpPr>
          <a:xfrm>
            <a:off x="196850" y="3379754"/>
            <a:ext cx="11950700" cy="779496"/>
            <a:chOff x="369518" y="889348"/>
            <a:chExt cx="11235846" cy="601249"/>
          </a:xfrm>
        </p:grpSpPr>
        <p:sp>
          <p:nvSpPr>
            <p:cNvPr id="27" name="מלבן: פינות מעוגלות 26">
              <a:extLst>
                <a:ext uri="{FF2B5EF4-FFF2-40B4-BE49-F238E27FC236}">
                  <a16:creationId xmlns:a16="http://schemas.microsoft.com/office/drawing/2014/main" id="{DE5DC48F-6315-3796-EACE-081443C82C33}"/>
                </a:ext>
              </a:extLst>
            </p:cNvPr>
            <p:cNvSpPr/>
            <p:nvPr/>
          </p:nvSpPr>
          <p:spPr>
            <a:xfrm>
              <a:off x="369518" y="889348"/>
              <a:ext cx="2022953" cy="6012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Origin</a:t>
              </a:r>
              <a:endParaRPr lang="he-IL" dirty="0"/>
            </a:p>
          </p:txBody>
        </p:sp>
        <p:cxnSp>
          <p:nvCxnSpPr>
            <p:cNvPr id="28" name="מחבר חץ ישר 27">
              <a:extLst>
                <a:ext uri="{FF2B5EF4-FFF2-40B4-BE49-F238E27FC236}">
                  <a16:creationId xmlns:a16="http://schemas.microsoft.com/office/drawing/2014/main" id="{F60EDD8C-4DF1-A326-1628-8EA631ABC07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2392471" y="1171183"/>
              <a:ext cx="7189940" cy="18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מלבן: פינות מעוגלות 28">
              <a:extLst>
                <a:ext uri="{FF2B5EF4-FFF2-40B4-BE49-F238E27FC236}">
                  <a16:creationId xmlns:a16="http://schemas.microsoft.com/office/drawing/2014/main" id="{51423F99-4C53-FC30-6BEC-49D3F15F7E86}"/>
                </a:ext>
              </a:extLst>
            </p:cNvPr>
            <p:cNvSpPr/>
            <p:nvPr/>
          </p:nvSpPr>
          <p:spPr>
            <a:xfrm>
              <a:off x="9582411" y="889348"/>
              <a:ext cx="2022953" cy="6012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Destination</a:t>
              </a:r>
              <a:endParaRPr lang="he-IL" dirty="0"/>
            </a:p>
          </p:txBody>
        </p:sp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BFAF2734-3D68-EC89-69F0-99877D16B518}"/>
                </a:ext>
              </a:extLst>
            </p:cNvPr>
            <p:cNvSpPr/>
            <p:nvPr/>
          </p:nvSpPr>
          <p:spPr>
            <a:xfrm>
              <a:off x="2705622" y="116711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אליפסה 30">
              <a:extLst>
                <a:ext uri="{FF2B5EF4-FFF2-40B4-BE49-F238E27FC236}">
                  <a16:creationId xmlns:a16="http://schemas.microsoft.com/office/drawing/2014/main" id="{AC3E4684-7588-1656-A341-28604035182E}"/>
                </a:ext>
              </a:extLst>
            </p:cNvPr>
            <p:cNvSpPr/>
            <p:nvPr/>
          </p:nvSpPr>
          <p:spPr>
            <a:xfrm>
              <a:off x="3194137" y="116711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אליפסה 31">
              <a:extLst>
                <a:ext uri="{FF2B5EF4-FFF2-40B4-BE49-F238E27FC236}">
                  <a16:creationId xmlns:a16="http://schemas.microsoft.com/office/drawing/2014/main" id="{09FEBBD7-1C05-DE0C-3385-9AAA3082092B}"/>
                </a:ext>
              </a:extLst>
            </p:cNvPr>
            <p:cNvSpPr/>
            <p:nvPr/>
          </p:nvSpPr>
          <p:spPr>
            <a:xfrm>
              <a:off x="3745282" y="116304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3" name="אליפסה 32">
              <a:extLst>
                <a:ext uri="{FF2B5EF4-FFF2-40B4-BE49-F238E27FC236}">
                  <a16:creationId xmlns:a16="http://schemas.microsoft.com/office/drawing/2014/main" id="{594CF7A8-ED66-E020-7AFC-AF344FD66EFF}"/>
                </a:ext>
              </a:extLst>
            </p:cNvPr>
            <p:cNvSpPr/>
            <p:nvPr/>
          </p:nvSpPr>
          <p:spPr>
            <a:xfrm>
              <a:off x="4293295" y="1171181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4" name="אליפסה 33">
              <a:extLst>
                <a:ext uri="{FF2B5EF4-FFF2-40B4-BE49-F238E27FC236}">
                  <a16:creationId xmlns:a16="http://schemas.microsoft.com/office/drawing/2014/main" id="{187850A9-56EA-83BA-3D44-4AB9A1E6AE5E}"/>
                </a:ext>
              </a:extLst>
            </p:cNvPr>
            <p:cNvSpPr/>
            <p:nvPr/>
          </p:nvSpPr>
          <p:spPr>
            <a:xfrm>
              <a:off x="4835044" y="116304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5" name="אליפסה 34">
              <a:extLst>
                <a:ext uri="{FF2B5EF4-FFF2-40B4-BE49-F238E27FC236}">
                  <a16:creationId xmlns:a16="http://schemas.microsoft.com/office/drawing/2014/main" id="{5001AA5E-1C16-27AB-A98E-DA8638E91901}"/>
                </a:ext>
              </a:extLst>
            </p:cNvPr>
            <p:cNvSpPr/>
            <p:nvPr/>
          </p:nvSpPr>
          <p:spPr>
            <a:xfrm>
              <a:off x="5356440" y="1157718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6" name="אליפסה 35">
              <a:extLst>
                <a:ext uri="{FF2B5EF4-FFF2-40B4-BE49-F238E27FC236}">
                  <a16:creationId xmlns:a16="http://schemas.microsoft.com/office/drawing/2014/main" id="{273B0FF2-4748-C6D1-45FB-0FD81BBFA513}"/>
                </a:ext>
              </a:extLst>
            </p:cNvPr>
            <p:cNvSpPr/>
            <p:nvPr/>
          </p:nvSpPr>
          <p:spPr>
            <a:xfrm>
              <a:off x="5935768" y="116711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7" name="אליפסה 36">
              <a:extLst>
                <a:ext uri="{FF2B5EF4-FFF2-40B4-BE49-F238E27FC236}">
                  <a16:creationId xmlns:a16="http://schemas.microsoft.com/office/drawing/2014/main" id="{22853481-DB7C-C066-CE14-6691DE390DD4}"/>
                </a:ext>
              </a:extLst>
            </p:cNvPr>
            <p:cNvSpPr/>
            <p:nvPr/>
          </p:nvSpPr>
          <p:spPr>
            <a:xfrm>
              <a:off x="6349913" y="117384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8" name="אליפסה 37">
              <a:extLst>
                <a:ext uri="{FF2B5EF4-FFF2-40B4-BE49-F238E27FC236}">
                  <a16:creationId xmlns:a16="http://schemas.microsoft.com/office/drawing/2014/main" id="{31BD70D9-CBCB-6D32-27D9-780ABD80B640}"/>
                </a:ext>
              </a:extLst>
            </p:cNvPr>
            <p:cNvSpPr/>
            <p:nvPr/>
          </p:nvSpPr>
          <p:spPr>
            <a:xfrm>
              <a:off x="6775801" y="1160848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אליפסה 38">
              <a:extLst>
                <a:ext uri="{FF2B5EF4-FFF2-40B4-BE49-F238E27FC236}">
                  <a16:creationId xmlns:a16="http://schemas.microsoft.com/office/drawing/2014/main" id="{0592FA87-DA80-A887-75C8-F1C94FF7DF63}"/>
                </a:ext>
              </a:extLst>
            </p:cNvPr>
            <p:cNvSpPr/>
            <p:nvPr/>
          </p:nvSpPr>
          <p:spPr>
            <a:xfrm>
              <a:off x="7243958" y="115192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C59A1DE8-32E6-7EEA-82A7-C333CDB33B8F}"/>
                </a:ext>
              </a:extLst>
            </p:cNvPr>
            <p:cNvSpPr/>
            <p:nvPr/>
          </p:nvSpPr>
          <p:spPr>
            <a:xfrm>
              <a:off x="7725034" y="114425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DC654430-DF12-FE3B-E02E-D9F33956A5D5}"/>
                </a:ext>
              </a:extLst>
            </p:cNvPr>
            <p:cNvSpPr/>
            <p:nvPr/>
          </p:nvSpPr>
          <p:spPr>
            <a:xfrm>
              <a:off x="8244863" y="115098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2" name="אליפסה 41">
              <a:extLst>
                <a:ext uri="{FF2B5EF4-FFF2-40B4-BE49-F238E27FC236}">
                  <a16:creationId xmlns:a16="http://schemas.microsoft.com/office/drawing/2014/main" id="{A787DB8B-54D2-9D2C-C105-D4C89BC8635E}"/>
                </a:ext>
              </a:extLst>
            </p:cNvPr>
            <p:cNvSpPr/>
            <p:nvPr/>
          </p:nvSpPr>
          <p:spPr>
            <a:xfrm>
              <a:off x="8787396" y="1140180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3" name="אליפסה 42">
              <a:extLst>
                <a:ext uri="{FF2B5EF4-FFF2-40B4-BE49-F238E27FC236}">
                  <a16:creationId xmlns:a16="http://schemas.microsoft.com/office/drawing/2014/main" id="{88393D45-DF7B-9A4C-2847-6CDE8D55C386}"/>
                </a:ext>
              </a:extLst>
            </p:cNvPr>
            <p:cNvSpPr/>
            <p:nvPr/>
          </p:nvSpPr>
          <p:spPr>
            <a:xfrm>
              <a:off x="9295094" y="1150982"/>
              <a:ext cx="56367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graphicFrame>
        <p:nvGraphicFramePr>
          <p:cNvPr id="48" name="טבלה 47">
            <a:extLst>
              <a:ext uri="{FF2B5EF4-FFF2-40B4-BE49-F238E27FC236}">
                <a16:creationId xmlns:a16="http://schemas.microsoft.com/office/drawing/2014/main" id="{824E6EA7-A07A-8F23-43AC-56620D29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11811"/>
              </p:ext>
            </p:extLst>
          </p:nvPr>
        </p:nvGraphicFramePr>
        <p:xfrm>
          <a:off x="2272714" y="5440018"/>
          <a:ext cx="7587429" cy="691080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2529143">
                  <a:extLst>
                    <a:ext uri="{9D8B030D-6E8A-4147-A177-3AD203B41FA5}">
                      <a16:colId xmlns:a16="http://schemas.microsoft.com/office/drawing/2014/main" val="2133049776"/>
                    </a:ext>
                  </a:extLst>
                </a:gridCol>
                <a:gridCol w="2529143">
                  <a:extLst>
                    <a:ext uri="{9D8B030D-6E8A-4147-A177-3AD203B41FA5}">
                      <a16:colId xmlns:a16="http://schemas.microsoft.com/office/drawing/2014/main" val="2835195009"/>
                    </a:ext>
                  </a:extLst>
                </a:gridCol>
                <a:gridCol w="2529143">
                  <a:extLst>
                    <a:ext uri="{9D8B030D-6E8A-4147-A177-3AD203B41FA5}">
                      <a16:colId xmlns:a16="http://schemas.microsoft.com/office/drawing/2014/main" val="3267742048"/>
                    </a:ext>
                  </a:extLst>
                </a:gridCol>
              </a:tblGrid>
              <a:tr h="69108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Segment 3  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Segment 2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Segment 1    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193962"/>
                  </a:ext>
                </a:extLst>
              </a:tr>
            </a:tbl>
          </a:graphicData>
        </a:graphic>
      </p:graphicFrame>
      <p:grpSp>
        <p:nvGrpSpPr>
          <p:cNvPr id="78" name="קבוצה 77">
            <a:extLst>
              <a:ext uri="{FF2B5EF4-FFF2-40B4-BE49-F238E27FC236}">
                <a16:creationId xmlns:a16="http://schemas.microsoft.com/office/drawing/2014/main" id="{D3287729-F6E4-60C6-55DF-540315E69DEE}"/>
              </a:ext>
            </a:extLst>
          </p:cNvPr>
          <p:cNvGrpSpPr/>
          <p:nvPr/>
        </p:nvGrpSpPr>
        <p:grpSpPr>
          <a:xfrm>
            <a:off x="3098946" y="5785558"/>
            <a:ext cx="6076622" cy="141047"/>
            <a:chOff x="3047823" y="5074702"/>
            <a:chExt cx="6076622" cy="141047"/>
          </a:xfrm>
        </p:grpSpPr>
        <p:sp>
          <p:nvSpPr>
            <p:cNvPr id="57" name="אליפסה 56">
              <a:extLst>
                <a:ext uri="{FF2B5EF4-FFF2-40B4-BE49-F238E27FC236}">
                  <a16:creationId xmlns:a16="http://schemas.microsoft.com/office/drawing/2014/main" id="{55AA656A-88D2-8155-BE6F-9B289D134E61}"/>
                </a:ext>
              </a:extLst>
            </p:cNvPr>
            <p:cNvSpPr/>
            <p:nvPr/>
          </p:nvSpPr>
          <p:spPr>
            <a:xfrm>
              <a:off x="5590800" y="507815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אליפסה 57">
              <a:extLst>
                <a:ext uri="{FF2B5EF4-FFF2-40B4-BE49-F238E27FC236}">
                  <a16:creationId xmlns:a16="http://schemas.microsoft.com/office/drawing/2014/main" id="{FCAFECD7-FF82-DF99-3EA3-0E90A1879090}"/>
                </a:ext>
              </a:extLst>
            </p:cNvPr>
            <p:cNvSpPr/>
            <p:nvPr/>
          </p:nvSpPr>
          <p:spPr>
            <a:xfrm>
              <a:off x="5922850" y="5086450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אליפסה 58">
              <a:extLst>
                <a:ext uri="{FF2B5EF4-FFF2-40B4-BE49-F238E27FC236}">
                  <a16:creationId xmlns:a16="http://schemas.microsoft.com/office/drawing/2014/main" id="{0F1BD392-35AD-33A9-CF06-6D6077F4E50D}"/>
                </a:ext>
              </a:extLst>
            </p:cNvPr>
            <p:cNvSpPr/>
            <p:nvPr/>
          </p:nvSpPr>
          <p:spPr>
            <a:xfrm>
              <a:off x="6400433" y="5093732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אליפסה 59">
              <a:extLst>
                <a:ext uri="{FF2B5EF4-FFF2-40B4-BE49-F238E27FC236}">
                  <a16:creationId xmlns:a16="http://schemas.microsoft.com/office/drawing/2014/main" id="{41D79B4B-3F3B-FAA5-24A3-BD27C4FCE6CF}"/>
                </a:ext>
              </a:extLst>
            </p:cNvPr>
            <p:cNvSpPr/>
            <p:nvPr/>
          </p:nvSpPr>
          <p:spPr>
            <a:xfrm>
              <a:off x="6803827" y="5074702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אליפסה 60">
              <a:extLst>
                <a:ext uri="{FF2B5EF4-FFF2-40B4-BE49-F238E27FC236}">
                  <a16:creationId xmlns:a16="http://schemas.microsoft.com/office/drawing/2014/main" id="{7B0DFA4C-8E7C-66C8-3C97-1EE8D225D175}"/>
                </a:ext>
              </a:extLst>
            </p:cNvPr>
            <p:cNvSpPr/>
            <p:nvPr/>
          </p:nvSpPr>
          <p:spPr>
            <a:xfrm>
              <a:off x="8097555" y="516147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אליפסה 61">
              <a:extLst>
                <a:ext uri="{FF2B5EF4-FFF2-40B4-BE49-F238E27FC236}">
                  <a16:creationId xmlns:a16="http://schemas.microsoft.com/office/drawing/2014/main" id="{2066B28C-1E24-260A-8CF2-2C52650D5210}"/>
                </a:ext>
              </a:extLst>
            </p:cNvPr>
            <p:cNvSpPr/>
            <p:nvPr/>
          </p:nvSpPr>
          <p:spPr>
            <a:xfrm>
              <a:off x="8393125" y="5170029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אליפסה 62">
              <a:extLst>
                <a:ext uri="{FF2B5EF4-FFF2-40B4-BE49-F238E27FC236}">
                  <a16:creationId xmlns:a16="http://schemas.microsoft.com/office/drawing/2014/main" id="{62DD86E9-4786-1C9C-718F-3E8182F71C8E}"/>
                </a:ext>
              </a:extLst>
            </p:cNvPr>
            <p:cNvSpPr/>
            <p:nvPr/>
          </p:nvSpPr>
          <p:spPr>
            <a:xfrm>
              <a:off x="8760296" y="5170029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אליפסה 63">
              <a:extLst>
                <a:ext uri="{FF2B5EF4-FFF2-40B4-BE49-F238E27FC236}">
                  <a16:creationId xmlns:a16="http://schemas.microsoft.com/office/drawing/2014/main" id="{03483FE1-4182-9316-3293-0008F64A52A4}"/>
                </a:ext>
              </a:extLst>
            </p:cNvPr>
            <p:cNvSpPr/>
            <p:nvPr/>
          </p:nvSpPr>
          <p:spPr>
            <a:xfrm>
              <a:off x="9078726" y="5170029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אליפסה 73">
              <a:extLst>
                <a:ext uri="{FF2B5EF4-FFF2-40B4-BE49-F238E27FC236}">
                  <a16:creationId xmlns:a16="http://schemas.microsoft.com/office/drawing/2014/main" id="{35D18E9F-0D5D-DDC9-ABCD-DF90E81FD3D3}"/>
                </a:ext>
              </a:extLst>
            </p:cNvPr>
            <p:cNvSpPr/>
            <p:nvPr/>
          </p:nvSpPr>
          <p:spPr>
            <a:xfrm>
              <a:off x="4120052" y="515873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אליפסה 74">
              <a:extLst>
                <a:ext uri="{FF2B5EF4-FFF2-40B4-BE49-F238E27FC236}">
                  <a16:creationId xmlns:a16="http://schemas.microsoft.com/office/drawing/2014/main" id="{DF21A3D2-F46F-6317-F32E-96DF2CAEF9D1}"/>
                </a:ext>
              </a:extLst>
            </p:cNvPr>
            <p:cNvSpPr/>
            <p:nvPr/>
          </p:nvSpPr>
          <p:spPr>
            <a:xfrm>
              <a:off x="3801622" y="5170030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6" name="אליפסה 75">
              <a:extLst>
                <a:ext uri="{FF2B5EF4-FFF2-40B4-BE49-F238E27FC236}">
                  <a16:creationId xmlns:a16="http://schemas.microsoft.com/office/drawing/2014/main" id="{7D5DE69E-8CEF-5763-950C-83B9018FF461}"/>
                </a:ext>
              </a:extLst>
            </p:cNvPr>
            <p:cNvSpPr/>
            <p:nvPr/>
          </p:nvSpPr>
          <p:spPr>
            <a:xfrm>
              <a:off x="3392665" y="515873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אליפסה 76">
              <a:extLst>
                <a:ext uri="{FF2B5EF4-FFF2-40B4-BE49-F238E27FC236}">
                  <a16:creationId xmlns:a16="http://schemas.microsoft.com/office/drawing/2014/main" id="{0BCC8683-3F29-7454-D8FA-A7ABD9553EE4}"/>
                </a:ext>
              </a:extLst>
            </p:cNvPr>
            <p:cNvSpPr/>
            <p:nvPr/>
          </p:nvSpPr>
          <p:spPr>
            <a:xfrm>
              <a:off x="3047823" y="515873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מודל תלת-ממד 1" descr="Set bracket">
                <a:extLst>
                  <a:ext uri="{FF2B5EF4-FFF2-40B4-BE49-F238E27FC236}">
                    <a16:creationId xmlns:a16="http://schemas.microsoft.com/office/drawing/2014/main" id="{FD1DB72A-1B24-1E3A-987B-A5B78E3543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0766002"/>
                  </p:ext>
                </p:extLst>
              </p:nvPr>
            </p:nvGraphicFramePr>
            <p:xfrm rot="16200000">
              <a:off x="8356865" y="3143057"/>
              <a:ext cx="830736" cy="261132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830736" cy="2611328"/>
                    </a:xfrm>
                    <a:prstGeom prst="rect">
                      <a:avLst/>
                    </a:prstGeom>
                  </am3d:spPr>
                  <am3d:camera>
                    <am3d:pos x="0" y="0" z="49834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5987" d="1000000"/>
                    <am3d:preTrans dx="-2499787" dy="-17999709" dz="124"/>
                    <am3d:scale>
                      <am3d:sx n="1000000" d="1000000"/>
                      <am3d:sy n="1000000" d="1000000"/>
                      <am3d:sz n="1000000" d="1000000"/>
                    </am3d:scale>
                    <am3d:rot ax="-220299" ay="2619516" az="-1521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10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מודל תלת-ממד 1" descr="Set bracket">
                <a:extLst>
                  <a:ext uri="{FF2B5EF4-FFF2-40B4-BE49-F238E27FC236}">
                    <a16:creationId xmlns:a16="http://schemas.microsoft.com/office/drawing/2014/main" id="{FD1DB72A-1B24-1E3A-987B-A5B78E3543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8356865" y="3143057"/>
                <a:ext cx="830736" cy="2611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מודל תלת-ממד 2" descr="Set bracket">
                <a:extLst>
                  <a:ext uri="{FF2B5EF4-FFF2-40B4-BE49-F238E27FC236}">
                    <a16:creationId xmlns:a16="http://schemas.microsoft.com/office/drawing/2014/main" id="{0EA81E17-5222-E37E-82A2-05C5209B4B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858205"/>
                  </p:ext>
                </p:extLst>
              </p:nvPr>
            </p:nvGraphicFramePr>
            <p:xfrm rot="16200000">
              <a:off x="5810961" y="3239626"/>
              <a:ext cx="795872" cy="2430015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95872" cy="2430015"/>
                    </a:xfrm>
                    <a:prstGeom prst="rect">
                      <a:avLst/>
                    </a:prstGeom>
                  </am3d:spPr>
                  <am3d:camera>
                    <am3d:pos x="0" y="0" z="49834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5987" d="1000000"/>
                    <am3d:preTrans dx="-2499787" dy="-17999709" dz="124"/>
                    <am3d:scale>
                      <am3d:sx n="1000000" d="1000000"/>
                      <am3d:sy n="1000000" d="1000000"/>
                      <am3d:sz n="1000000" d="1000000"/>
                    </am3d:scale>
                    <am3d:rot ax="56234" ay="2358402" az="356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3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מודל תלת-ממד 2" descr="Set bracket">
                <a:extLst>
                  <a:ext uri="{FF2B5EF4-FFF2-40B4-BE49-F238E27FC236}">
                    <a16:creationId xmlns:a16="http://schemas.microsoft.com/office/drawing/2014/main" id="{0EA81E17-5222-E37E-82A2-05C5209B4B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810961" y="3239626"/>
                <a:ext cx="795872" cy="2430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מודל תלת-ממד 4" descr="Set bracket">
                <a:extLst>
                  <a:ext uri="{FF2B5EF4-FFF2-40B4-BE49-F238E27FC236}">
                    <a16:creationId xmlns:a16="http://schemas.microsoft.com/office/drawing/2014/main" id="{765E4EC9-F71F-5817-BBA1-A63D3534C2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166565"/>
                  </p:ext>
                </p:extLst>
              </p:nvPr>
            </p:nvGraphicFramePr>
            <p:xfrm rot="16200000">
              <a:off x="3237709" y="3339041"/>
              <a:ext cx="715053" cy="2257027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15053" cy="2257027"/>
                    </a:xfrm>
                    <a:prstGeom prst="rect">
                      <a:avLst/>
                    </a:prstGeom>
                  </am3d:spPr>
                  <am3d:camera>
                    <am3d:pos x="0" y="0" z="49834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5987" d="1000000"/>
                    <am3d:preTrans dx="-2499787" dy="-17999709" dz="124"/>
                    <am3d:scale>
                      <am3d:sx n="1000000" d="1000000"/>
                      <am3d:sy n="1000000" d="1000000"/>
                      <am3d:sz n="1000000" d="1000000"/>
                    </am3d:scale>
                    <am3d:rot ax="-182383" ay="2679904" az="-1282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34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מודל תלת-ממד 4" descr="Set bracket">
                <a:extLst>
                  <a:ext uri="{FF2B5EF4-FFF2-40B4-BE49-F238E27FC236}">
                    <a16:creationId xmlns:a16="http://schemas.microsoft.com/office/drawing/2014/main" id="{765E4EC9-F71F-5817-BBA1-A63D3534C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237709" y="3339041"/>
                <a:ext cx="715053" cy="22570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7272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1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2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מציין מיקום תוכן 4" descr="תמונה שמכילה מפה, טקסט, אטלס, גופן&#10;&#10;התיאור נוצר באופן אוטומטי">
            <a:extLst>
              <a:ext uri="{FF2B5EF4-FFF2-40B4-BE49-F238E27FC236}">
                <a16:creationId xmlns:a16="http://schemas.microsoft.com/office/drawing/2014/main" id="{0104FFE0-9FFF-19FF-0F83-049C78A3F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6" y="527877"/>
            <a:ext cx="2625574" cy="577049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2D2567B-647D-41B2-1898-068010C0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287" y="2276062"/>
            <a:ext cx="5337270" cy="1835911"/>
          </a:xfrm>
        </p:spPr>
        <p:txBody>
          <a:bodyPr anchor="b">
            <a:normAutofit/>
          </a:bodyPr>
          <a:lstStyle/>
          <a:p>
            <a:r>
              <a:rPr lang="he-IL" sz="4200" dirty="0">
                <a:solidFill>
                  <a:srgbClr val="FFFFFF"/>
                </a:solidFill>
              </a:rPr>
              <a:t>לבסוף קיבלנו מסלול מותאם אישית הקצר ביותר!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14:ripple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אליפסה 23">
            <a:extLst>
              <a:ext uri="{FF2B5EF4-FFF2-40B4-BE49-F238E27FC236}">
                <a16:creationId xmlns:a16="http://schemas.microsoft.com/office/drawing/2014/main" id="{A832B369-045E-BC6A-D098-598915115A9C}"/>
              </a:ext>
            </a:extLst>
          </p:cNvPr>
          <p:cNvSpPr/>
          <p:nvPr/>
        </p:nvSpPr>
        <p:spPr>
          <a:xfrm>
            <a:off x="1283949" y="4033998"/>
            <a:ext cx="638175" cy="56926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69C7DAC2-C5FD-6446-C164-FC405BBBF258}"/>
              </a:ext>
            </a:extLst>
          </p:cNvPr>
          <p:cNvSpPr/>
          <p:nvPr/>
        </p:nvSpPr>
        <p:spPr>
          <a:xfrm>
            <a:off x="1283950" y="4737345"/>
            <a:ext cx="638175" cy="56926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3DDF96C1-27CA-CF95-98A0-E2CECCCBFAD9}"/>
              </a:ext>
            </a:extLst>
          </p:cNvPr>
          <p:cNvSpPr/>
          <p:nvPr/>
        </p:nvSpPr>
        <p:spPr>
          <a:xfrm>
            <a:off x="1283948" y="5440692"/>
            <a:ext cx="638175" cy="56926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4136A4D-68B9-0FAE-75EF-66F7702D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81" y="1515136"/>
            <a:ext cx="7620660" cy="743776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1EF923A1-AC5C-2903-7A7A-2847BA0AB1AF}"/>
              </a:ext>
            </a:extLst>
          </p:cNvPr>
          <p:cNvSpPr/>
          <p:nvPr/>
        </p:nvSpPr>
        <p:spPr>
          <a:xfrm>
            <a:off x="3494788" y="403616"/>
            <a:ext cx="54248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3 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-בחירת נקודה לחיפוש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עמדת הטענה</a:t>
            </a:r>
            <a:endParaRPr lang="he-I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36EDB6AE-1FC3-917D-B06D-80685BFC3C74}"/>
              </a:ext>
            </a:extLst>
          </p:cNvPr>
          <p:cNvSpPr/>
          <p:nvPr/>
        </p:nvSpPr>
        <p:spPr>
          <a:xfrm>
            <a:off x="9137927" y="1869915"/>
            <a:ext cx="348656" cy="35523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6E5EE62F-97F4-888E-08A2-31D52B752EF9}"/>
              </a:ext>
            </a:extLst>
          </p:cNvPr>
          <p:cNvSpPr/>
          <p:nvPr/>
        </p:nvSpPr>
        <p:spPr>
          <a:xfrm>
            <a:off x="4131752" y="1869915"/>
            <a:ext cx="348656" cy="35523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B3C93262-977B-914D-02AA-63CCBA1407C7}"/>
              </a:ext>
            </a:extLst>
          </p:cNvPr>
          <p:cNvSpPr/>
          <p:nvPr/>
        </p:nvSpPr>
        <p:spPr>
          <a:xfrm>
            <a:off x="6460511" y="1840867"/>
            <a:ext cx="348656" cy="35523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מודל תלת-ממד 20" descr="Earth">
                <a:extLst>
                  <a:ext uri="{FF2B5EF4-FFF2-40B4-BE49-F238E27FC236}">
                    <a16:creationId xmlns:a16="http://schemas.microsoft.com/office/drawing/2014/main" id="{82179F9A-FB33-EB5A-819C-B8E48FC81D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806817"/>
                  </p:ext>
                </p:extLst>
              </p:nvPr>
            </p:nvGraphicFramePr>
            <p:xfrm>
              <a:off x="5320134" y="4300960"/>
              <a:ext cx="1551730" cy="15517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51730" cy="155173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7520073" ay="1098286" az="-93663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75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מודל תלת-ממד 20" descr="Earth">
                <a:extLst>
                  <a:ext uri="{FF2B5EF4-FFF2-40B4-BE49-F238E27FC236}">
                    <a16:creationId xmlns:a16="http://schemas.microsoft.com/office/drawing/2014/main" id="{82179F9A-FB33-EB5A-819C-B8E48FC81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134" y="4300960"/>
                <a:ext cx="1551730" cy="155173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AB341444-BD49-6220-CE29-6CB35ACAD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785795"/>
              </p:ext>
            </p:extLst>
          </p:nvPr>
        </p:nvGraphicFramePr>
        <p:xfrm>
          <a:off x="4093911" y="3953006"/>
          <a:ext cx="4004176" cy="230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מלבן 2">
            <a:extLst>
              <a:ext uri="{FF2B5EF4-FFF2-40B4-BE49-F238E27FC236}">
                <a16:creationId xmlns:a16="http://schemas.microsoft.com/office/drawing/2014/main" id="{7E549126-36AC-4662-ACA9-F0D72CFADCF4}"/>
              </a:ext>
            </a:extLst>
          </p:cNvPr>
          <p:cNvSpPr/>
          <p:nvPr/>
        </p:nvSpPr>
        <p:spPr>
          <a:xfrm>
            <a:off x="3450083" y="2423132"/>
            <a:ext cx="52918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4 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חיפוש עמדת הטענה בקרבת מקום</a:t>
            </a:r>
            <a:endParaRPr lang="he-IL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BE8694C-B1C8-7A5A-2205-3741FA5317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823" y="1952548"/>
            <a:ext cx="6090432" cy="152413"/>
          </a:xfrm>
          <a:prstGeom prst="rect">
            <a:avLst/>
          </a:prstGeom>
        </p:spPr>
      </p:pic>
      <p:sp>
        <p:nvSpPr>
          <p:cNvPr id="27" name="אליפסה 26">
            <a:extLst>
              <a:ext uri="{FF2B5EF4-FFF2-40B4-BE49-F238E27FC236}">
                <a16:creationId xmlns:a16="http://schemas.microsoft.com/office/drawing/2014/main" id="{4C515EE9-F809-5FBD-06C1-22E29E0BFCA7}"/>
              </a:ext>
            </a:extLst>
          </p:cNvPr>
          <p:cNvSpPr/>
          <p:nvPr/>
        </p:nvSpPr>
        <p:spPr>
          <a:xfrm>
            <a:off x="1564020" y="4300961"/>
            <a:ext cx="81882" cy="571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4A3392A7-0E7E-AD86-1BE5-0D5A4E631E70}"/>
              </a:ext>
            </a:extLst>
          </p:cNvPr>
          <p:cNvSpPr/>
          <p:nvPr/>
        </p:nvSpPr>
        <p:spPr>
          <a:xfrm>
            <a:off x="1564020" y="4955171"/>
            <a:ext cx="81882" cy="571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849E05C5-67B3-2743-840F-FF95D15BABF0}"/>
              </a:ext>
            </a:extLst>
          </p:cNvPr>
          <p:cNvSpPr/>
          <p:nvPr/>
        </p:nvSpPr>
        <p:spPr>
          <a:xfrm flipV="1">
            <a:off x="1515934" y="5671587"/>
            <a:ext cx="96171" cy="8263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D9A5C8B4-FFE3-8716-C691-51B24518F58D}"/>
              </a:ext>
            </a:extLst>
          </p:cNvPr>
          <p:cNvGrpSpPr/>
          <p:nvPr/>
        </p:nvGrpSpPr>
        <p:grpSpPr>
          <a:xfrm>
            <a:off x="2633838" y="4627943"/>
            <a:ext cx="1854462" cy="743776"/>
            <a:chOff x="2950480" y="48327"/>
            <a:chExt cx="3266169" cy="1306467"/>
          </a:xfrm>
        </p:grpSpPr>
        <p:sp>
          <p:nvSpPr>
            <p:cNvPr id="32" name="חץ: סוגר זוויתי 31">
              <a:extLst>
                <a:ext uri="{FF2B5EF4-FFF2-40B4-BE49-F238E27FC236}">
                  <a16:creationId xmlns:a16="http://schemas.microsoft.com/office/drawing/2014/main" id="{5F6FDC88-0479-4E70-E44F-BDDA4606C266}"/>
                </a:ext>
              </a:extLst>
            </p:cNvPr>
            <p:cNvSpPr/>
            <p:nvPr/>
          </p:nvSpPr>
          <p:spPr>
            <a:xfrm>
              <a:off x="2950480" y="48327"/>
              <a:ext cx="3266169" cy="1306467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חץ: סוגר זוויתי 4">
              <a:extLst>
                <a:ext uri="{FF2B5EF4-FFF2-40B4-BE49-F238E27FC236}">
                  <a16:creationId xmlns:a16="http://schemas.microsoft.com/office/drawing/2014/main" id="{43674FB2-7B64-CDE3-C6E9-6F30401C5B1A}"/>
                </a:ext>
              </a:extLst>
            </p:cNvPr>
            <p:cNvSpPr txBox="1"/>
            <p:nvPr/>
          </p:nvSpPr>
          <p:spPr>
            <a:xfrm>
              <a:off x="3603714" y="48327"/>
              <a:ext cx="1959702" cy="13064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024" tIns="62675" rIns="62675" bIns="62675" numCol="1" spcCol="1270" anchor="ctr" anchorCtr="0">
              <a:noAutofit/>
            </a:bodyPr>
            <a:lstStyle/>
            <a:p>
              <a:pPr marL="0" lvl="0" indent="0" algn="ctr" defTabSz="20891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700" kern="1200" dirty="0"/>
            </a:p>
          </p:txBody>
        </p:sp>
      </p:grp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95C19301-220D-B209-7547-FBC15F3372D4}"/>
              </a:ext>
            </a:extLst>
          </p:cNvPr>
          <p:cNvGrpSpPr/>
          <p:nvPr/>
        </p:nvGrpSpPr>
        <p:grpSpPr>
          <a:xfrm>
            <a:off x="7783969" y="4738274"/>
            <a:ext cx="1854462" cy="743776"/>
            <a:chOff x="2950480" y="48327"/>
            <a:chExt cx="3266169" cy="1306467"/>
          </a:xfrm>
        </p:grpSpPr>
        <p:sp>
          <p:nvSpPr>
            <p:cNvPr id="35" name="חץ: סוגר זוויתי 34">
              <a:extLst>
                <a:ext uri="{FF2B5EF4-FFF2-40B4-BE49-F238E27FC236}">
                  <a16:creationId xmlns:a16="http://schemas.microsoft.com/office/drawing/2014/main" id="{586C013B-DFAB-EDD7-C15C-3D49C5A9E7F5}"/>
                </a:ext>
              </a:extLst>
            </p:cNvPr>
            <p:cNvSpPr/>
            <p:nvPr/>
          </p:nvSpPr>
          <p:spPr>
            <a:xfrm>
              <a:off x="2950480" y="48327"/>
              <a:ext cx="3266169" cy="1306467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חץ: סוגר זוויתי 4">
              <a:extLst>
                <a:ext uri="{FF2B5EF4-FFF2-40B4-BE49-F238E27FC236}">
                  <a16:creationId xmlns:a16="http://schemas.microsoft.com/office/drawing/2014/main" id="{5AD68E26-0646-D84A-4CFF-7DB303FDC5EE}"/>
                </a:ext>
              </a:extLst>
            </p:cNvPr>
            <p:cNvSpPr txBox="1"/>
            <p:nvPr/>
          </p:nvSpPr>
          <p:spPr>
            <a:xfrm>
              <a:off x="3603714" y="48327"/>
              <a:ext cx="1959702" cy="13064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024" tIns="62675" rIns="62675" bIns="62675" numCol="1" spcCol="1270" anchor="ctr" anchorCtr="0">
              <a:noAutofit/>
            </a:bodyPr>
            <a:lstStyle/>
            <a:p>
              <a:pPr marL="0" lvl="0" indent="0" algn="ctr" defTabSz="20891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4700" kern="1200" dirty="0"/>
            </a:p>
          </p:txBody>
        </p:sp>
      </p:grpSp>
      <p:graphicFrame>
        <p:nvGraphicFramePr>
          <p:cNvPr id="37" name="טבלה 37">
            <a:extLst>
              <a:ext uri="{FF2B5EF4-FFF2-40B4-BE49-F238E27FC236}">
                <a16:creationId xmlns:a16="http://schemas.microsoft.com/office/drawing/2014/main" id="{7DD55EFF-5163-9A8E-6D1C-58B0F7A5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91339"/>
              </p:ext>
            </p:extLst>
          </p:nvPr>
        </p:nvGraphicFramePr>
        <p:xfrm>
          <a:off x="10544175" y="4300961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38" name="דמעה 37">
            <a:extLst>
              <a:ext uri="{FF2B5EF4-FFF2-40B4-BE49-F238E27FC236}">
                <a16:creationId xmlns:a16="http://schemas.microsoft.com/office/drawing/2014/main" id="{DF66A8C5-CB2A-00B6-AC4B-4AAB763FDD23}"/>
              </a:ext>
            </a:extLst>
          </p:cNvPr>
          <p:cNvSpPr/>
          <p:nvPr/>
        </p:nvSpPr>
        <p:spPr>
          <a:xfrm rot="8118280">
            <a:off x="10767989" y="4392397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דמעה 38">
            <a:extLst>
              <a:ext uri="{FF2B5EF4-FFF2-40B4-BE49-F238E27FC236}">
                <a16:creationId xmlns:a16="http://schemas.microsoft.com/office/drawing/2014/main" id="{37B0FD6B-FDFA-0420-6F4F-6106AB6A6406}"/>
              </a:ext>
            </a:extLst>
          </p:cNvPr>
          <p:cNvSpPr/>
          <p:nvPr/>
        </p:nvSpPr>
        <p:spPr>
          <a:xfrm rot="8118280">
            <a:off x="10767987" y="502814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דמעה 39">
            <a:extLst>
              <a:ext uri="{FF2B5EF4-FFF2-40B4-BE49-F238E27FC236}">
                <a16:creationId xmlns:a16="http://schemas.microsoft.com/office/drawing/2014/main" id="{82BCE4A0-272A-C9FE-37FF-7B528AF297E9}"/>
              </a:ext>
            </a:extLst>
          </p:cNvPr>
          <p:cNvSpPr/>
          <p:nvPr/>
        </p:nvSpPr>
        <p:spPr>
          <a:xfrm rot="8118280">
            <a:off x="10767988" y="5712335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17E647BE-5898-D742-7B67-565108770AE2}"/>
              </a:ext>
            </a:extLst>
          </p:cNvPr>
          <p:cNvSpPr/>
          <p:nvPr/>
        </p:nvSpPr>
        <p:spPr>
          <a:xfrm>
            <a:off x="783325" y="2958233"/>
            <a:ext cx="14652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נקודות חיפוש</a:t>
            </a: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95DF625E-5A01-2E2A-FEB0-3A4BA912F757}"/>
              </a:ext>
            </a:extLst>
          </p:cNvPr>
          <p:cNvSpPr/>
          <p:nvPr/>
        </p:nvSpPr>
        <p:spPr>
          <a:xfrm>
            <a:off x="9918670" y="3097674"/>
            <a:ext cx="196548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12700">
                  <a:solidFill>
                    <a:schemeClr val="accent6"/>
                  </a:solidFill>
                  <a:prstDash val="solid"/>
                </a:ln>
                <a:pattFill prst="narVert">
                  <a:fgClr>
                    <a:srgbClr val="00B050"/>
                  </a:fgClr>
                  <a:bgClr>
                    <a:srgbClr val="92D050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עמדות הטענה</a:t>
            </a:r>
            <a:endParaRPr lang="he-IL" sz="2800" b="1" cap="none" spc="0" dirty="0">
              <a:ln w="12700">
                <a:solidFill>
                  <a:schemeClr val="accent6"/>
                </a:solidFill>
                <a:prstDash val="solid"/>
              </a:ln>
              <a:pattFill prst="narVert">
                <a:fgClr>
                  <a:srgbClr val="00B050"/>
                </a:fgClr>
                <a:bgClr>
                  <a:srgbClr val="92D050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81464"/>
      </p:ext>
    </p:extLst>
  </p:cSld>
  <p:clrMapOvr>
    <a:masterClrMapping/>
  </p:clrMapOvr>
  <p:transition spd="slow" advTm="6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1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1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1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1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1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1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1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7" grpId="0"/>
      <p:bldP spid="8" grpId="0" animBg="1"/>
      <p:bldP spid="9" grpId="0" animBg="1"/>
      <p:bldP spid="11" grpId="0" animBg="1"/>
      <p:bldGraphic spid="2" grpId="0">
        <p:bldAsOne/>
      </p:bldGraphic>
      <p:bldP spid="3" grpId="0"/>
      <p:bldP spid="27" grpId="0" animBg="1"/>
      <p:bldP spid="28" grpId="0" animBg="1"/>
      <p:bldP spid="29" grpId="0" animBg="1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A50EF77-9EBA-BCB4-DBF8-D4390A82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95" y="578383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קיבלנו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מסלול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עם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עצירה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בעמדות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הטענה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חשמליות</a:t>
            </a:r>
            <a:r>
              <a:rPr lang="en-US" sz="3600" b="1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!!!</a:t>
            </a:r>
            <a:endParaRPr lang="en-US" sz="2500" b="1" kern="1200" spc="3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מציין מיקום תוכן 4" descr="תמונה שמכילה מפה, טקסט, אטלס&#10;&#10;התיאור נוצר באופן אוטומטי">
            <a:extLst>
              <a:ext uri="{FF2B5EF4-FFF2-40B4-BE49-F238E27FC236}">
                <a16:creationId xmlns:a16="http://schemas.microsoft.com/office/drawing/2014/main" id="{FA166CDC-4F91-ED02-39EB-45CB9B564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12" y="467208"/>
            <a:ext cx="426498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0892"/>
      </p:ext>
    </p:extLst>
  </p:cSld>
  <p:clrMapOvr>
    <a:masterClrMapping/>
  </p:clrMapOvr>
  <p:transition spd="slow" advClick="0" advTm="300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36838"/>
              </p:ext>
            </p:extLst>
          </p:nvPr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95"/>
              </p:ext>
            </p:extLst>
          </p:nvPr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1843193"/>
                </p:ext>
              </p:extLst>
            </p:nvPr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946505" y="1786876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1843193"/>
                </p:ext>
              </p:extLst>
            </p:nvPr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1843193"/>
                </p:ext>
              </p:extLst>
            </p:nvPr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7E311D36-DB7C-203D-F9AA-1CEDC5D658F7}"/>
              </a:ext>
            </a:extLst>
          </p:cNvPr>
          <p:cNvSpPr/>
          <p:nvPr/>
        </p:nvSpPr>
        <p:spPr>
          <a:xfrm>
            <a:off x="1572144" y="136188"/>
            <a:ext cx="95049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שלב אחרון- מציאת הקטגוריות למסלול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BackTracking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994422"/>
      </p:ext>
    </p:extLst>
  </p:cSld>
  <p:clrMapOvr>
    <a:masterClrMapping/>
  </p:clrMapOvr>
  <p:transition spd="slow" advTm="4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/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/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895848" y="1749954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7154281"/>
      </p:ext>
    </p:extLst>
  </p:cSld>
  <p:clrMapOvr>
    <a:masterClrMapping/>
  </p:clrMapOvr>
  <p:transition spd="slow" advTm="2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/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/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895848" y="1749954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99648161"/>
      </p:ext>
    </p:extLst>
  </p:cSld>
  <p:clrMapOvr>
    <a:masterClrMapping/>
  </p:clrMapOvr>
  <p:transition spd="slow" advTm="2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/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/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895848" y="1749954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94342180"/>
      </p:ext>
    </p:extLst>
  </p:cSld>
  <p:clrMapOvr>
    <a:masterClrMapping/>
  </p:clrMapOvr>
  <p:transition spd="slow" advTm="2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/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/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895848" y="1749954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7568359"/>
      </p:ext>
    </p:extLst>
  </p:cSld>
  <p:clrMapOvr>
    <a:masterClrMapping/>
  </p:clrMapOvr>
  <p:transition spd="slow" advTm="2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32CAE2A6-1CE8-7271-5585-F0B738CF8CFB}"/>
              </a:ext>
            </a:extLst>
          </p:cNvPr>
          <p:cNvSpPr/>
          <p:nvPr/>
        </p:nvSpPr>
        <p:spPr>
          <a:xfrm>
            <a:off x="7905750" y="942975"/>
            <a:ext cx="876300" cy="52387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C84824A-9B6E-4CA8-EF6A-82BBCC0DB8DE}"/>
              </a:ext>
            </a:extLst>
          </p:cNvPr>
          <p:cNvSpPr/>
          <p:nvPr/>
        </p:nvSpPr>
        <p:spPr>
          <a:xfrm>
            <a:off x="4010024" y="1028700"/>
            <a:ext cx="876300" cy="4381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3245135-FE0D-FA30-DFB5-7E16D090B3D2}"/>
              </a:ext>
            </a:extLst>
          </p:cNvPr>
          <p:cNvSpPr/>
          <p:nvPr/>
        </p:nvSpPr>
        <p:spPr>
          <a:xfrm>
            <a:off x="5957887" y="962025"/>
            <a:ext cx="876300" cy="5238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13539C3-52CE-0791-5378-E072A6CB78A3}"/>
              </a:ext>
            </a:extLst>
          </p:cNvPr>
          <p:cNvGraphicFramePr>
            <a:graphicFrameLocks noGrp="1"/>
          </p:cNvGraphicFramePr>
          <p:nvPr/>
        </p:nvGraphicFramePr>
        <p:xfrm>
          <a:off x="3362326" y="755120"/>
          <a:ext cx="5924547" cy="985309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974849">
                  <a:extLst>
                    <a:ext uri="{9D8B030D-6E8A-4147-A177-3AD203B41FA5}">
                      <a16:colId xmlns:a16="http://schemas.microsoft.com/office/drawing/2014/main" val="1579501291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4182948618"/>
                    </a:ext>
                  </a:extLst>
                </a:gridCol>
                <a:gridCol w="1974849">
                  <a:extLst>
                    <a:ext uri="{9D8B030D-6E8A-4147-A177-3AD203B41FA5}">
                      <a16:colId xmlns:a16="http://schemas.microsoft.com/office/drawing/2014/main" val="3142466923"/>
                    </a:ext>
                  </a:extLst>
                </a:gridCol>
              </a:tblGrid>
              <a:tr h="985309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rtl="1"/>
                      <a:r>
                        <a:rPr lang="en-US" dirty="0"/>
                        <a:t>Hotel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 </a:t>
                      </a:r>
                      <a:r>
                        <a:rPr lang="en-US" dirty="0"/>
                        <a:t> </a:t>
                      </a:r>
                    </a:p>
                    <a:p>
                      <a:pPr rtl="1"/>
                      <a:r>
                        <a:rPr lang="en-US" dirty="0"/>
                        <a:t>   Mall          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   </a:t>
                      </a:r>
                      <a:endParaRPr lang="en-US" dirty="0"/>
                    </a:p>
                    <a:p>
                      <a:pPr rtl="1"/>
                      <a:r>
                        <a:rPr lang="en-US" dirty="0"/>
                        <a:t>Bakery        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7181"/>
                  </a:ext>
                </a:extLst>
              </a:tr>
            </a:tbl>
          </a:graphicData>
        </a:graphic>
      </p:graphicFrame>
      <p:graphicFrame>
        <p:nvGraphicFramePr>
          <p:cNvPr id="11" name="טבלה 37">
            <a:extLst>
              <a:ext uri="{FF2B5EF4-FFF2-40B4-BE49-F238E27FC236}">
                <a16:creationId xmlns:a16="http://schemas.microsoft.com/office/drawing/2014/main" id="{7CC555E9-6D6B-35D1-40A1-7C9FD5DA9A6C}"/>
              </a:ext>
            </a:extLst>
          </p:cNvPr>
          <p:cNvGraphicFramePr>
            <a:graphicFrameLocks noGrp="1"/>
          </p:cNvGraphicFramePr>
          <p:nvPr/>
        </p:nvGraphicFramePr>
        <p:xfrm>
          <a:off x="11376313" y="169280"/>
          <a:ext cx="714472" cy="207126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14472">
                  <a:extLst>
                    <a:ext uri="{9D8B030D-6E8A-4147-A177-3AD203B41FA5}">
                      <a16:colId xmlns:a16="http://schemas.microsoft.com/office/drawing/2014/main" val="3421959291"/>
                    </a:ext>
                  </a:extLst>
                </a:gridCol>
              </a:tblGrid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450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793"/>
                  </a:ext>
                </a:extLst>
              </a:tr>
              <a:tr h="69042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95173"/>
                  </a:ext>
                </a:extLst>
              </a:tr>
            </a:tbl>
          </a:graphicData>
        </a:graphic>
      </p:graphicFrame>
      <p:sp>
        <p:nvSpPr>
          <p:cNvPr id="13" name="דמעה 12">
            <a:extLst>
              <a:ext uri="{FF2B5EF4-FFF2-40B4-BE49-F238E27FC236}">
                <a16:creationId xmlns:a16="http://schemas.microsoft.com/office/drawing/2014/main" id="{6B6BECBF-460A-42DA-2418-897866E40D98}"/>
              </a:ext>
            </a:extLst>
          </p:cNvPr>
          <p:cNvSpPr/>
          <p:nvPr/>
        </p:nvSpPr>
        <p:spPr>
          <a:xfrm rot="8118280">
            <a:off x="11586473" y="964161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דמעה 13">
            <a:extLst>
              <a:ext uri="{FF2B5EF4-FFF2-40B4-BE49-F238E27FC236}">
                <a16:creationId xmlns:a16="http://schemas.microsoft.com/office/drawing/2014/main" id="{EB6FBDA2-BB1D-059B-590E-98412E4052EA}"/>
              </a:ext>
            </a:extLst>
          </p:cNvPr>
          <p:cNvSpPr/>
          <p:nvPr/>
        </p:nvSpPr>
        <p:spPr>
          <a:xfrm rot="8118280">
            <a:off x="11586471" y="1692366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FFF46223-27D5-D23E-FDC9-DD2E83B4EC3F}"/>
              </a:ext>
            </a:extLst>
          </p:cNvPr>
          <p:cNvGrpSpPr/>
          <p:nvPr/>
        </p:nvGrpSpPr>
        <p:grpSpPr>
          <a:xfrm>
            <a:off x="901412" y="1921933"/>
            <a:ext cx="2575213" cy="3014133"/>
            <a:chOff x="901412" y="1921933"/>
            <a:chExt cx="2654300" cy="3014133"/>
          </a:xfrm>
        </p:grpSpPr>
        <p:graphicFrame>
          <p:nvGraphicFramePr>
            <p:cNvPr id="2" name="דיאגרמה 1">
              <a:extLst>
                <a:ext uri="{FF2B5EF4-FFF2-40B4-BE49-F238E27FC236}">
                  <a16:creationId xmlns:a16="http://schemas.microsoft.com/office/drawing/2014/main" id="{A1D8A5C5-68FA-EC45-E418-78533B507228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דמעה 11">
              <a:extLst>
                <a:ext uri="{FF2B5EF4-FFF2-40B4-BE49-F238E27FC236}">
                  <a16:creationId xmlns:a16="http://schemas.microsoft.com/office/drawing/2014/main" id="{2EF75DF8-631E-C42F-6EBF-E46366EF40F9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8FFDE7C8-B8C6-B0CE-6DA5-A702F83EDD9D}"/>
              </a:ext>
            </a:extLst>
          </p:cNvPr>
          <p:cNvGrpSpPr/>
          <p:nvPr/>
        </p:nvGrpSpPr>
        <p:grpSpPr>
          <a:xfrm>
            <a:off x="4895848" y="1749954"/>
            <a:ext cx="2575213" cy="3014133"/>
            <a:chOff x="901412" y="1921933"/>
            <a:chExt cx="2654300" cy="3014133"/>
          </a:xfrm>
        </p:grpSpPr>
        <p:graphicFrame>
          <p:nvGraphicFramePr>
            <p:cNvPr id="16" name="דיאגרמה 15">
              <a:extLst>
                <a:ext uri="{FF2B5EF4-FFF2-40B4-BE49-F238E27FC236}">
                  <a16:creationId xmlns:a16="http://schemas.microsoft.com/office/drawing/2014/main" id="{352E3D65-C833-CDB8-C226-A75AC006743E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דמעה 16">
              <a:extLst>
                <a:ext uri="{FF2B5EF4-FFF2-40B4-BE49-F238E27FC236}">
                  <a16:creationId xmlns:a16="http://schemas.microsoft.com/office/drawing/2014/main" id="{DAEB48DA-07E3-CC8A-791C-016D9D4BA874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93A604BB-956A-FAE5-9DD1-01D9A1D8A6CF}"/>
              </a:ext>
            </a:extLst>
          </p:cNvPr>
          <p:cNvGrpSpPr/>
          <p:nvPr/>
        </p:nvGrpSpPr>
        <p:grpSpPr>
          <a:xfrm>
            <a:off x="8801100" y="1740429"/>
            <a:ext cx="2575213" cy="3014133"/>
            <a:chOff x="901412" y="1921933"/>
            <a:chExt cx="2654300" cy="3014133"/>
          </a:xfrm>
        </p:grpSpPr>
        <p:graphicFrame>
          <p:nvGraphicFramePr>
            <p:cNvPr id="19" name="דיאגרמה 18">
              <a:extLst>
                <a:ext uri="{FF2B5EF4-FFF2-40B4-BE49-F238E27FC236}">
                  <a16:creationId xmlns:a16="http://schemas.microsoft.com/office/drawing/2014/main" id="{7BE15BD3-A2DF-6398-6239-542D58B1A8A2}"/>
                </a:ext>
              </a:extLst>
            </p:cNvPr>
            <p:cNvGraphicFramePr/>
            <p:nvPr/>
          </p:nvGraphicFramePr>
          <p:xfrm>
            <a:off x="901412" y="1921933"/>
            <a:ext cx="2654300" cy="30141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0" name="דמעה 19">
              <a:extLst>
                <a:ext uri="{FF2B5EF4-FFF2-40B4-BE49-F238E27FC236}">
                  <a16:creationId xmlns:a16="http://schemas.microsoft.com/office/drawing/2014/main" id="{674AC631-C9AD-D46B-2497-12FAE8070A17}"/>
                </a:ext>
              </a:extLst>
            </p:cNvPr>
            <p:cNvSpPr/>
            <p:nvPr/>
          </p:nvSpPr>
          <p:spPr>
            <a:xfrm rot="8118280">
              <a:off x="1168706" y="3127012"/>
              <a:ext cx="411484" cy="388570"/>
            </a:xfrm>
            <a:prstGeom prst="teardrop">
              <a:avLst>
                <a:gd name="adj" fmla="val 20000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דמעה 20">
            <a:extLst>
              <a:ext uri="{FF2B5EF4-FFF2-40B4-BE49-F238E27FC236}">
                <a16:creationId xmlns:a16="http://schemas.microsoft.com/office/drawing/2014/main" id="{28EF977F-801E-97AE-2563-5376435B4A3E}"/>
              </a:ext>
            </a:extLst>
          </p:cNvPr>
          <p:cNvSpPr/>
          <p:nvPr/>
        </p:nvSpPr>
        <p:spPr>
          <a:xfrm rot="8118280">
            <a:off x="11586472" y="232140"/>
            <a:ext cx="294153" cy="280711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3474C80B-2D28-1879-86AE-1F55C721EBD8}"/>
              </a:ext>
            </a:extLst>
          </p:cNvPr>
          <p:cNvSpPr/>
          <p:nvPr/>
        </p:nvSpPr>
        <p:spPr>
          <a:xfrm>
            <a:off x="1924050" y="5028142"/>
            <a:ext cx="714472" cy="6963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440812DC-9B17-2637-81B5-802E87FE9DDA}"/>
              </a:ext>
            </a:extLst>
          </p:cNvPr>
          <p:cNvSpPr/>
          <p:nvPr/>
        </p:nvSpPr>
        <p:spPr>
          <a:xfrm>
            <a:off x="8782050" y="5117572"/>
            <a:ext cx="714472" cy="6963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</a:t>
            </a:r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D9D6086A-D7D4-CCE7-A75C-FC6D96376E04}"/>
              </a:ext>
            </a:extLst>
          </p:cNvPr>
          <p:cNvSpPr/>
          <p:nvPr/>
        </p:nvSpPr>
        <p:spPr>
          <a:xfrm>
            <a:off x="5519640" y="5028142"/>
            <a:ext cx="714472" cy="69638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50540945"/>
      </p:ext>
    </p:extLst>
  </p:cSld>
  <p:clrMapOvr>
    <a:masterClrMapping/>
  </p:clrMapOvr>
  <p:transition spd="slow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294</Words>
  <Application>Microsoft Office PowerPoint</Application>
  <PresentationFormat>מסך רחב</PresentationFormat>
  <Paragraphs>237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    קיבלנו מסלול עם עצירה בעמדות הטענה חשמליות!!!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לבסוף קיבלנו מסלול מותאם אישית הקצר ביותר!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יוסי אדל</dc:creator>
  <cp:lastModifiedBy>רותי</cp:lastModifiedBy>
  <cp:revision>5</cp:revision>
  <dcterms:created xsi:type="dcterms:W3CDTF">2024-05-23T11:38:16Z</dcterms:created>
  <dcterms:modified xsi:type="dcterms:W3CDTF">2024-05-28T19:38:45Z</dcterms:modified>
</cp:coreProperties>
</file>